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73" r:id="rId2"/>
    <p:sldId id="269" r:id="rId3"/>
    <p:sldId id="270" r:id="rId4"/>
    <p:sldId id="274" r:id="rId5"/>
    <p:sldId id="272" r:id="rId6"/>
    <p:sldId id="271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35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0929"/>
  </p:normalViewPr>
  <p:slideViewPr>
    <p:cSldViewPr>
      <p:cViewPr>
        <p:scale>
          <a:sx n="50" d="100"/>
          <a:sy n="50" d="100"/>
        </p:scale>
        <p:origin x="-2150" y="-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2" rIns="93763" bIns="46882" numCol="1" anchor="t" anchorCtr="0" compatLnSpc="1">
            <a:prstTxWarp prst="textNoShape">
              <a:avLst/>
            </a:prstTxWarp>
          </a:bodyPr>
          <a:lstStyle>
            <a:lvl1pPr defTabSz="9380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2" rIns="93763" bIns="46882" numCol="1" anchor="t" anchorCtr="0" compatLnSpc="1">
            <a:prstTxWarp prst="textNoShape">
              <a:avLst/>
            </a:prstTxWarp>
          </a:bodyPr>
          <a:lstStyle>
            <a:lvl1pPr algn="r" defTabSz="9380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2" rIns="93763" bIns="46882" numCol="1" anchor="b" anchorCtr="0" compatLnSpc="1">
            <a:prstTxWarp prst="textNoShape">
              <a:avLst/>
            </a:prstTxWarp>
          </a:bodyPr>
          <a:lstStyle>
            <a:lvl1pPr defTabSz="93807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2" rIns="93763" bIns="46882" numCol="1" anchor="b" anchorCtr="0" compatLnSpc="1">
            <a:prstTxWarp prst="textNoShape">
              <a:avLst/>
            </a:prstTxWarp>
          </a:bodyPr>
          <a:lstStyle>
            <a:lvl1pPr algn="r" defTabSz="938072">
              <a:defRPr sz="1200"/>
            </a:lvl1pPr>
          </a:lstStyle>
          <a:p>
            <a:pPr>
              <a:defRPr/>
            </a:pPr>
            <a:fld id="{3725B717-DD90-4F68-81AB-6256459C0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12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F507-2FC4-4CA9-9BFF-6F62BE3284D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45000"/>
            <a:ext cx="5643563" cy="421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8CBE3-5C25-48F6-8EC7-526A1EE2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</a:t>
            </a:r>
            <a:r>
              <a:rPr lang="en-US" baseline="0" dirty="0" smtClean="0"/>
              <a:t> of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CBE3-5C25-48F6-8EC7-526A1EE2571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6418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0488C6-ED92-48D2-85D6-FA273BF90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22274-5F4E-479E-B596-0DBF968A4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BDE2-E075-448E-809D-13391A028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2ED1-B68B-4525-B82A-80BE4D75DE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E1A2D-E5D5-4F2E-AFC2-81FAF0A47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38F09-ECF6-49DA-B57D-C753557AF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4DD6-DFA0-4935-8974-D283AEC02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1908-6ABF-41E8-A268-73B62FFA4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BFCA-0642-468C-8A16-A0D72F9495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1755-29C5-4438-A08E-8EE96FEDB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12D27-12E3-477D-B10A-7FC42AEFA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5363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3" name="Group 1028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5365" name="Rectangle 1029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66" name="Rectangle 1030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67" name="Rectangle 1031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68" name="Rectangle 1032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69" name="Rectangle 1033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0" name="Rectangle 1034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1" name="Rectangle 1035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2" name="Rectangle 1036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3" name="Rectangle 1037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4" name="Rectangle 1038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5" name="Rectangle 1039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6" name="Rectangle 1040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7" name="Rectangle 1041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8" name="Rectangle 1042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79" name="Rectangle 1043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0" name="Rectangle 1044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1" name="Rectangle 1045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2" name="Rectangle 1046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3" name="Rectangle 1047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4" name="Rectangle 1048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5" name="Rectangle 1049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6" name="Rectangle 1050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7" name="Rectangle 1051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8" name="Rectangle 1052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89" name="Rectangle 1053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90" name="Rectangle 1054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91" name="Rectangle 1055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92" name="Rectangle 1056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93" name="Rectangle 1057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105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95" name="Rectangle 1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96" name="Rectangle 1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97" name="Rectangle 1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D55A83-B37F-4E2B-B26C-70A4D2DA9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398" name="Rectangle 10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43000" y="2362200"/>
            <a:ext cx="80010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>
                <a:solidFill>
                  <a:srgbClr val="FF5B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Effective Boards</a:t>
            </a: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53000" y="5181600"/>
            <a:ext cx="387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Dr. Frank Sells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Members - Continued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10. 	Do not solicit or encourage faculty gripes</a:t>
            </a:r>
            <a:r>
              <a:rPr lang="en-US" sz="2800" dirty="0"/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33528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11.	 	Do not conduct personal investigations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43000" y="48006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12. 	The Golden Rule Applies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467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Members - Continued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74676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Never utter these six words: “I will take care of it.”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66800" y="2632075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Boards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/>
              <a:t>1.		Establish the mission of the college.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43000" y="32766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 	Approve the goals and objectives of the 	college.</a:t>
            </a:r>
            <a:endParaRPr lang="en-US" sz="28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5105400"/>
            <a:ext cx="769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sz="2800" b="1" dirty="0"/>
              <a:t>  	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Select and retain the best president 	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543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Boards - Continued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		Do not conduct “private meetings”</a:t>
            </a:r>
            <a:endParaRPr lang="en-US" sz="2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3000" y="33528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5.	 	Govern through policy &amp; procedures and 	budget approval.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43000" y="4800600"/>
            <a:ext cx="762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6. 		Evaluate the board, president and 	institutional performance fairly and 	effectively.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543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Boards - Continued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769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7.		Provide proper oversight of the 	management of the college’s financial 	resources.</a:t>
            </a:r>
            <a:endParaRPr lang="en-US" sz="28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43000" y="3124200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8.	 	Provide oversight and approval of 	purchasing, constructing and maintaining 	facilities.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143000" y="48006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9. 		Have informed members.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4478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543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Boards - Continued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769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10.		Understand and accept its role in positive 	support for the college.</a:t>
            </a:r>
            <a:endParaRPr lang="en-US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43000" y="33528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11.	 	Create climate for positive change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43000" y="4800600"/>
            <a:ext cx="762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12. 	Honor roles, procedures and chains of 	command.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43000" y="2362200"/>
            <a:ext cx="80010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>
                <a:solidFill>
                  <a:srgbClr val="FF5B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Effective Trustees</a:t>
            </a: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953000" y="5181600"/>
            <a:ext cx="387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Dr. Frank Sells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Members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/>
              <a:t>1.		Understand and appreciate that individual 	trustees have no authority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3276600"/>
            <a:ext cx="7543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 	Refer questions pertaining to 	administration to 	the president of the 	college</a:t>
            </a:r>
            <a:r>
              <a:rPr lang="en-US" sz="2800" dirty="0"/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6800" y="51054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sz="2800" b="1" dirty="0"/>
              <a:t>  	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Respect confidentiality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7800" y="304800"/>
            <a:ext cx="6781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Members - Continued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	Vote and vote your conscience</a:t>
            </a:r>
            <a:endParaRPr lang="en-US" sz="2800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5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	Do not have hidden agendas or axes to 	grind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44958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6.		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Avoid conflicts of interest and the 	appearance of conflicts of interest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6705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5B35"/>
                </a:solidFill>
              </a:rPr>
              <a:t>Effective Members - Continued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23622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7.  	Do not cross the line between governance 	and administration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43000" y="35052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8. 		Do not become an advocate for someone            	seeking a job at the college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914400" y="4724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041525" y="4460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43000" y="4724400"/>
            <a:ext cx="762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9.		Understand there is one person- the   	President – directly responsible to the 	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9" grpId="0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692</TotalTime>
  <Words>117</Words>
  <Application>Microsoft Office PowerPoint</Application>
  <PresentationFormat>On-screen Show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Azure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WHHS</dc:creator>
  <cp:lastModifiedBy>April</cp:lastModifiedBy>
  <cp:revision>56</cp:revision>
  <dcterms:created xsi:type="dcterms:W3CDTF">2003-03-26T14:15:00Z</dcterms:created>
  <dcterms:modified xsi:type="dcterms:W3CDTF">2015-04-20T15:05:53Z</dcterms:modified>
</cp:coreProperties>
</file>