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5"/>
  </p:notesMasterIdLst>
  <p:handoutMasterIdLst>
    <p:handoutMasterId r:id="rId16"/>
  </p:handoutMasterIdLst>
  <p:sldIdLst>
    <p:sldId id="273" r:id="rId2"/>
    <p:sldId id="269" r:id="rId3"/>
    <p:sldId id="275" r:id="rId4"/>
    <p:sldId id="270" r:id="rId5"/>
    <p:sldId id="274" r:id="rId6"/>
    <p:sldId id="272" r:id="rId7"/>
    <p:sldId id="271" r:id="rId8"/>
    <p:sldId id="260" r:id="rId9"/>
    <p:sldId id="261" r:id="rId10"/>
    <p:sldId id="262" r:id="rId11"/>
    <p:sldId id="263" r:id="rId12"/>
    <p:sldId id="264" r:id="rId13"/>
    <p:sldId id="268" r:id="rId14"/>
  </p:sldIdLst>
  <p:sldSz cx="9144000" cy="6858000" type="screen4x3"/>
  <p:notesSz cx="7053263" cy="935672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B35"/>
    <a:srgbClr val="FF3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CD5DD9-C368-4A44-A1A2-9F910B483EB0}" v="12" dt="2023-08-11T18:40:10.2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93" autoAdjust="0"/>
    <p:restoredTop sz="90929"/>
  </p:normalViewPr>
  <p:slideViewPr>
    <p:cSldViewPr>
      <p:cViewPr varScale="1">
        <p:scale>
          <a:sx n="78" d="100"/>
          <a:sy n="78" d="100"/>
        </p:scale>
        <p:origin x="1277"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Hipple" userId="429e8ebca74bead0" providerId="LiveId" clId="{0ACD5DD9-C368-4A44-A1A2-9F910B483EB0}"/>
    <pc:docChg chg="undo custSel addSld modSld">
      <pc:chgData name="Caroline Hipple" userId="429e8ebca74bead0" providerId="LiveId" clId="{0ACD5DD9-C368-4A44-A1A2-9F910B483EB0}" dt="2023-08-11T18:40:17.498" v="37" actId="14100"/>
      <pc:docMkLst>
        <pc:docMk/>
      </pc:docMkLst>
      <pc:sldChg chg="delSp modSp mod delAnim">
        <pc:chgData name="Caroline Hipple" userId="429e8ebca74bead0" providerId="LiveId" clId="{0ACD5DD9-C368-4A44-A1A2-9F910B483EB0}" dt="2023-08-11T18:40:17.498" v="37" actId="14100"/>
        <pc:sldMkLst>
          <pc:docMk/>
          <pc:sldMk cId="0" sldId="269"/>
        </pc:sldMkLst>
        <pc:spChg chg="mod">
          <ac:chgData name="Caroline Hipple" userId="429e8ebca74bead0" providerId="LiveId" clId="{0ACD5DD9-C368-4A44-A1A2-9F910B483EB0}" dt="2023-08-11T18:40:17.498" v="37" actId="14100"/>
          <ac:spMkLst>
            <pc:docMk/>
            <pc:sldMk cId="0" sldId="269"/>
            <ac:spMk id="4" creationId="{00000000-0000-0000-0000-000000000000}"/>
          </ac:spMkLst>
        </pc:spChg>
        <pc:spChg chg="del mod">
          <ac:chgData name="Caroline Hipple" userId="429e8ebca74bead0" providerId="LiveId" clId="{0ACD5DD9-C368-4A44-A1A2-9F910B483EB0}" dt="2023-08-11T18:38:56.828" v="5" actId="478"/>
          <ac:spMkLst>
            <pc:docMk/>
            <pc:sldMk cId="0" sldId="269"/>
            <ac:spMk id="5" creationId="{00000000-0000-0000-0000-000000000000}"/>
          </ac:spMkLst>
        </pc:spChg>
        <pc:spChg chg="del">
          <ac:chgData name="Caroline Hipple" userId="429e8ebca74bead0" providerId="LiveId" clId="{0ACD5DD9-C368-4A44-A1A2-9F910B483EB0}" dt="2023-08-11T18:38:55.388" v="4" actId="478"/>
          <ac:spMkLst>
            <pc:docMk/>
            <pc:sldMk cId="0" sldId="269"/>
            <ac:spMk id="6" creationId="{00000000-0000-0000-0000-000000000000}"/>
          </ac:spMkLst>
        </pc:spChg>
        <pc:spChg chg="mod">
          <ac:chgData name="Caroline Hipple" userId="429e8ebca74bead0" providerId="LiveId" clId="{0ACD5DD9-C368-4A44-A1A2-9F910B483EB0}" dt="2023-08-11T18:39:36.994" v="26" actId="20577"/>
          <ac:spMkLst>
            <pc:docMk/>
            <pc:sldMk cId="0" sldId="269"/>
            <ac:spMk id="4098" creationId="{00000000-0000-0000-0000-000000000000}"/>
          </ac:spMkLst>
        </pc:spChg>
      </pc:sldChg>
      <pc:sldChg chg="add">
        <pc:chgData name="Caroline Hipple" userId="429e8ebca74bead0" providerId="LiveId" clId="{0ACD5DD9-C368-4A44-A1A2-9F910B483EB0}" dt="2023-08-11T18:38:15.346" v="0" actId="2890"/>
        <pc:sldMkLst>
          <pc:docMk/>
          <pc:sldMk cId="1498871312" sldId="27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55938" cy="468313"/>
          </a:xfrm>
          <a:prstGeom prst="rect">
            <a:avLst/>
          </a:prstGeom>
          <a:noFill/>
          <a:ln w="9525">
            <a:noFill/>
            <a:miter lim="800000"/>
            <a:headEnd/>
            <a:tailEnd/>
          </a:ln>
          <a:effectLst/>
        </p:spPr>
        <p:txBody>
          <a:bodyPr vert="horz" wrap="square" lIns="93763" tIns="46882" rIns="93763" bIns="46882" numCol="1" anchor="t" anchorCtr="0" compatLnSpc="1">
            <a:prstTxWarp prst="textNoShape">
              <a:avLst/>
            </a:prstTxWarp>
          </a:bodyPr>
          <a:lstStyle>
            <a:lvl1pPr defTabSz="938072">
              <a:defRPr sz="1200"/>
            </a:lvl1pPr>
          </a:lstStyle>
          <a:p>
            <a:pPr>
              <a:defRPr/>
            </a:pPr>
            <a:endParaRPr lang="en-US"/>
          </a:p>
        </p:txBody>
      </p:sp>
      <p:sp>
        <p:nvSpPr>
          <p:cNvPr id="14339" name="Rectangle 3"/>
          <p:cNvSpPr>
            <a:spLocks noGrp="1" noChangeArrowheads="1"/>
          </p:cNvSpPr>
          <p:nvPr>
            <p:ph type="dt" sz="quarter" idx="1"/>
          </p:nvPr>
        </p:nvSpPr>
        <p:spPr bwMode="auto">
          <a:xfrm>
            <a:off x="3997325" y="0"/>
            <a:ext cx="3055938" cy="468313"/>
          </a:xfrm>
          <a:prstGeom prst="rect">
            <a:avLst/>
          </a:prstGeom>
          <a:noFill/>
          <a:ln w="9525">
            <a:noFill/>
            <a:miter lim="800000"/>
            <a:headEnd/>
            <a:tailEnd/>
          </a:ln>
          <a:effectLst/>
        </p:spPr>
        <p:txBody>
          <a:bodyPr vert="horz" wrap="square" lIns="93763" tIns="46882" rIns="93763" bIns="46882" numCol="1" anchor="t" anchorCtr="0" compatLnSpc="1">
            <a:prstTxWarp prst="textNoShape">
              <a:avLst/>
            </a:prstTxWarp>
          </a:bodyPr>
          <a:lstStyle>
            <a:lvl1pPr algn="r" defTabSz="938072">
              <a:defRPr sz="1200"/>
            </a:lvl1pPr>
          </a:lstStyle>
          <a:p>
            <a:pPr>
              <a:defRPr/>
            </a:pPr>
            <a:endParaRPr lang="en-US"/>
          </a:p>
        </p:txBody>
      </p:sp>
      <p:sp>
        <p:nvSpPr>
          <p:cNvPr id="14340" name="Rectangle 4"/>
          <p:cNvSpPr>
            <a:spLocks noGrp="1" noChangeArrowheads="1"/>
          </p:cNvSpPr>
          <p:nvPr>
            <p:ph type="ftr" sz="quarter" idx="2"/>
          </p:nvPr>
        </p:nvSpPr>
        <p:spPr bwMode="auto">
          <a:xfrm>
            <a:off x="0" y="8888413"/>
            <a:ext cx="3055938" cy="468312"/>
          </a:xfrm>
          <a:prstGeom prst="rect">
            <a:avLst/>
          </a:prstGeom>
          <a:noFill/>
          <a:ln w="9525">
            <a:noFill/>
            <a:miter lim="800000"/>
            <a:headEnd/>
            <a:tailEnd/>
          </a:ln>
          <a:effectLst/>
        </p:spPr>
        <p:txBody>
          <a:bodyPr vert="horz" wrap="square" lIns="93763" tIns="46882" rIns="93763" bIns="46882" numCol="1" anchor="b" anchorCtr="0" compatLnSpc="1">
            <a:prstTxWarp prst="textNoShape">
              <a:avLst/>
            </a:prstTxWarp>
          </a:bodyPr>
          <a:lstStyle>
            <a:lvl1pPr defTabSz="938072">
              <a:defRPr sz="1200"/>
            </a:lvl1pPr>
          </a:lstStyle>
          <a:p>
            <a:pPr>
              <a:defRPr/>
            </a:pPr>
            <a:endParaRPr lang="en-US"/>
          </a:p>
        </p:txBody>
      </p:sp>
      <p:sp>
        <p:nvSpPr>
          <p:cNvPr id="14341" name="Rectangle 5"/>
          <p:cNvSpPr>
            <a:spLocks noGrp="1" noChangeArrowheads="1"/>
          </p:cNvSpPr>
          <p:nvPr>
            <p:ph type="sldNum" sz="quarter" idx="3"/>
          </p:nvPr>
        </p:nvSpPr>
        <p:spPr bwMode="auto">
          <a:xfrm>
            <a:off x="3997325" y="8888413"/>
            <a:ext cx="3055938" cy="468312"/>
          </a:xfrm>
          <a:prstGeom prst="rect">
            <a:avLst/>
          </a:prstGeom>
          <a:noFill/>
          <a:ln w="9525">
            <a:noFill/>
            <a:miter lim="800000"/>
            <a:headEnd/>
            <a:tailEnd/>
          </a:ln>
          <a:effectLst/>
        </p:spPr>
        <p:txBody>
          <a:bodyPr vert="horz" wrap="square" lIns="93763" tIns="46882" rIns="93763" bIns="46882" numCol="1" anchor="b" anchorCtr="0" compatLnSpc="1">
            <a:prstTxWarp prst="textNoShape">
              <a:avLst/>
            </a:prstTxWarp>
          </a:bodyPr>
          <a:lstStyle>
            <a:lvl1pPr algn="r" defTabSz="938072">
              <a:defRPr sz="1200"/>
            </a:lvl1pPr>
          </a:lstStyle>
          <a:p>
            <a:pPr>
              <a:defRPr/>
            </a:pPr>
            <a:fld id="{3725B717-DD90-4F68-81AB-6256459C0BE0}" type="slidenum">
              <a:rPr lang="en-US"/>
              <a:pPr>
                <a:defRPr/>
              </a:pPr>
              <a:t>‹#›</a:t>
            </a:fld>
            <a:endParaRPr lang="en-US" dirty="0"/>
          </a:p>
        </p:txBody>
      </p:sp>
    </p:spTree>
    <p:extLst>
      <p:ext uri="{BB962C8B-B14F-4D97-AF65-F5344CB8AC3E}">
        <p14:creationId xmlns:p14="http://schemas.microsoft.com/office/powerpoint/2010/main" val="21227067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8313"/>
          </a:xfrm>
          <a:prstGeom prst="rect">
            <a:avLst/>
          </a:prstGeom>
        </p:spPr>
        <p:txBody>
          <a:bodyPr vert="horz" lIns="91440" tIns="45720" rIns="91440" bIns="45720" rtlCol="0"/>
          <a:lstStyle>
            <a:lvl1pPr algn="r">
              <a:defRPr sz="1200"/>
            </a:lvl1pPr>
          </a:lstStyle>
          <a:p>
            <a:fld id="{F947F507-2FC4-4CA9-9BFF-6F62BE3284D8}" type="datetimeFigureOut">
              <a:rPr lang="en-US" smtClean="0"/>
              <a:t>8/11/2023</a:t>
            </a:fld>
            <a:endParaRPr lang="en-US"/>
          </a:p>
        </p:txBody>
      </p:sp>
      <p:sp>
        <p:nvSpPr>
          <p:cNvPr id="4" name="Slide Image Placeholder 3"/>
          <p:cNvSpPr>
            <a:spLocks noGrp="1" noRot="1" noChangeAspect="1"/>
          </p:cNvSpPr>
          <p:nvPr>
            <p:ph type="sldImg" idx="2"/>
          </p:nvPr>
        </p:nvSpPr>
        <p:spPr>
          <a:xfrm>
            <a:off x="1189038" y="701675"/>
            <a:ext cx="4676775" cy="35083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45000"/>
            <a:ext cx="5643563" cy="42100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86825"/>
            <a:ext cx="3055938" cy="4683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86825"/>
            <a:ext cx="3055937" cy="468313"/>
          </a:xfrm>
          <a:prstGeom prst="rect">
            <a:avLst/>
          </a:prstGeom>
        </p:spPr>
        <p:txBody>
          <a:bodyPr vert="horz" lIns="91440" tIns="45720" rIns="91440" bIns="45720" rtlCol="0" anchor="b"/>
          <a:lstStyle>
            <a:lvl1pPr algn="r">
              <a:defRPr sz="1200"/>
            </a:lvl1pPr>
          </a:lstStyle>
          <a:p>
            <a:fld id="{28C8CBE3-5C25-48F6-8EC7-526A1EE2571F}" type="slidenum">
              <a:rPr lang="en-US" smtClean="0"/>
              <a:t>‹#›</a:t>
            </a:fld>
            <a:endParaRPr lang="en-US"/>
          </a:p>
        </p:txBody>
      </p:sp>
    </p:spTree>
    <p:extLst>
      <p:ext uri="{BB962C8B-B14F-4D97-AF65-F5344CB8AC3E}">
        <p14:creationId xmlns:p14="http://schemas.microsoft.com/office/powerpoint/2010/main" val="2130766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Hope</a:t>
            </a:r>
            <a:r>
              <a:rPr lang="en-US" baseline="0" dirty="0"/>
              <a:t> of the world</a:t>
            </a:r>
            <a:endParaRPr lang="en-US" dirty="0"/>
          </a:p>
        </p:txBody>
      </p:sp>
      <p:sp>
        <p:nvSpPr>
          <p:cNvPr id="4" name="Slide Number Placeholder 3"/>
          <p:cNvSpPr>
            <a:spLocks noGrp="1"/>
          </p:cNvSpPr>
          <p:nvPr>
            <p:ph type="sldNum" sz="quarter" idx="10"/>
          </p:nvPr>
        </p:nvSpPr>
        <p:spPr/>
        <p:txBody>
          <a:bodyPr/>
          <a:lstStyle/>
          <a:p>
            <a:fld id="{28C8CBE3-5C25-48F6-8EC7-526A1EE2571F}"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Hope</a:t>
            </a:r>
            <a:r>
              <a:rPr lang="en-US" baseline="0" dirty="0"/>
              <a:t> of the world</a:t>
            </a:r>
            <a:endParaRPr lang="en-US" dirty="0"/>
          </a:p>
        </p:txBody>
      </p:sp>
      <p:sp>
        <p:nvSpPr>
          <p:cNvPr id="4" name="Slide Number Placeholder 3"/>
          <p:cNvSpPr>
            <a:spLocks noGrp="1"/>
          </p:cNvSpPr>
          <p:nvPr>
            <p:ph type="sldNum" sz="quarter" idx="10"/>
          </p:nvPr>
        </p:nvSpPr>
        <p:spPr/>
        <p:txBody>
          <a:bodyPr/>
          <a:lstStyle/>
          <a:p>
            <a:fld id="{28C8CBE3-5C25-48F6-8EC7-526A1EE2571F}" type="slidenum">
              <a:rPr lang="en-US" smtClean="0"/>
              <a:t>3</a:t>
            </a:fld>
            <a:endParaRPr lang="en-US"/>
          </a:p>
        </p:txBody>
      </p:sp>
    </p:spTree>
    <p:extLst>
      <p:ext uri="{BB962C8B-B14F-4D97-AF65-F5344CB8AC3E}">
        <p14:creationId xmlns:p14="http://schemas.microsoft.com/office/powerpoint/2010/main" val="1450696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n-US" dirty="0"/>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8" name="Rectangle 6"/>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9"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0" name="Rectangle 8"/>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1"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2" name="Rectangle 10"/>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3"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4" name="Rectangle 12"/>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5"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6" name="Rectangle 14"/>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7" name="Rectangle 15"/>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8" name="Rectangle 16"/>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9"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20" name="Rectangle 18"/>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21"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22"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23"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24" name="Rectangle 22"/>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25"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26"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27"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28" name="Rectangle 26"/>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29" name="Rectangle 27"/>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30"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31"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32"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33" name="Rectangle 31"/>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34"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35"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grpSp>
      </p:grpSp>
      <p:sp>
        <p:nvSpPr>
          <p:cNvPr id="16418" name="Rectangle 34"/>
          <p:cNvSpPr>
            <a:spLocks noGrp="1" noChangeArrowheads="1"/>
          </p:cNvSpPr>
          <p:nvPr>
            <p:ph type="ctrTitle" sz="quarter"/>
          </p:nvPr>
        </p:nvSpPr>
        <p:spPr>
          <a:xfrm>
            <a:off x="1143000" y="2286000"/>
            <a:ext cx="7772400" cy="1143000"/>
          </a:xfrm>
        </p:spPr>
        <p:txBody>
          <a:bodyPr/>
          <a:lstStyle>
            <a:lvl1pPr algn="ctr">
              <a:defRPr>
                <a:solidFill>
                  <a:srgbClr val="00FFFF"/>
                </a:solidFill>
              </a:defRPr>
            </a:lvl1pPr>
          </a:lstStyle>
          <a:p>
            <a:r>
              <a:rPr lang="en-US"/>
              <a:t>Click to edit Master title style</a:t>
            </a:r>
          </a:p>
        </p:txBody>
      </p:sp>
      <p:sp>
        <p:nvSpPr>
          <p:cNvPr id="16419"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n-US"/>
              <a:t>Click to edit Master subtitle style</a:t>
            </a:r>
          </a:p>
        </p:txBody>
      </p:sp>
      <p:sp>
        <p:nvSpPr>
          <p:cNvPr id="36" name="Rectangle 36"/>
          <p:cNvSpPr>
            <a:spLocks noGrp="1" noChangeArrowheads="1"/>
          </p:cNvSpPr>
          <p:nvPr>
            <p:ph type="dt" sz="quarter" idx="10"/>
          </p:nvPr>
        </p:nvSpPr>
        <p:spPr/>
        <p:txBody>
          <a:bodyPr/>
          <a:lstStyle>
            <a:lvl1pPr>
              <a:defRPr>
                <a:solidFill>
                  <a:srgbClr val="FFFFFF"/>
                </a:solidFill>
              </a:defRPr>
            </a:lvl1pPr>
          </a:lstStyle>
          <a:p>
            <a:pPr>
              <a:defRPr/>
            </a:pPr>
            <a:endParaRPr lang="en-US"/>
          </a:p>
        </p:txBody>
      </p:sp>
      <p:sp>
        <p:nvSpPr>
          <p:cNvPr id="37" name="Rectangle 37"/>
          <p:cNvSpPr>
            <a:spLocks noGrp="1" noChangeArrowheads="1"/>
          </p:cNvSpPr>
          <p:nvPr>
            <p:ph type="ftr" sz="quarter" idx="11"/>
          </p:nvPr>
        </p:nvSpPr>
        <p:spPr/>
        <p:txBody>
          <a:bodyPr/>
          <a:lstStyle>
            <a:lvl1pPr>
              <a:defRPr>
                <a:solidFill>
                  <a:srgbClr val="FFFFFF"/>
                </a:solidFill>
              </a:defRPr>
            </a:lvl1pPr>
          </a:lstStyle>
          <a:p>
            <a:pPr>
              <a:defRPr/>
            </a:pPr>
            <a:endParaRPr lang="en-US"/>
          </a:p>
        </p:txBody>
      </p:sp>
      <p:sp>
        <p:nvSpPr>
          <p:cNvPr id="38" name="Rectangle 38"/>
          <p:cNvSpPr>
            <a:spLocks noGrp="1" noChangeArrowheads="1"/>
          </p:cNvSpPr>
          <p:nvPr>
            <p:ph type="sldNum" sz="quarter" idx="12"/>
          </p:nvPr>
        </p:nvSpPr>
        <p:spPr/>
        <p:txBody>
          <a:bodyPr/>
          <a:lstStyle>
            <a:lvl1pPr>
              <a:defRPr>
                <a:solidFill>
                  <a:srgbClr val="FFFFFF"/>
                </a:solidFill>
              </a:defRPr>
            </a:lvl1pPr>
          </a:lstStyle>
          <a:p>
            <a:pPr>
              <a:defRPr/>
            </a:pPr>
            <a:fld id="{570488C6-ED92-48D2-85D6-FA273BF90BB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9"/>
          <p:cNvSpPr>
            <a:spLocks noGrp="1" noChangeArrowheads="1"/>
          </p:cNvSpPr>
          <p:nvPr>
            <p:ph type="dt" sz="half" idx="10"/>
          </p:nvPr>
        </p:nvSpPr>
        <p:spPr>
          <a:ln/>
        </p:spPr>
        <p:txBody>
          <a:bodyPr/>
          <a:lstStyle>
            <a:lvl1pPr>
              <a:defRPr/>
            </a:lvl1pPr>
          </a:lstStyle>
          <a:p>
            <a:pPr>
              <a:defRPr/>
            </a:pPr>
            <a:endParaRPr lang="en-US"/>
          </a:p>
        </p:txBody>
      </p:sp>
      <p:sp>
        <p:nvSpPr>
          <p:cNvPr id="5" name="Rectangle 1060"/>
          <p:cNvSpPr>
            <a:spLocks noGrp="1" noChangeArrowheads="1"/>
          </p:cNvSpPr>
          <p:nvPr>
            <p:ph type="ftr" sz="quarter" idx="11"/>
          </p:nvPr>
        </p:nvSpPr>
        <p:spPr>
          <a:ln/>
        </p:spPr>
        <p:txBody>
          <a:bodyPr/>
          <a:lstStyle>
            <a:lvl1pPr>
              <a:defRPr/>
            </a:lvl1pPr>
          </a:lstStyle>
          <a:p>
            <a:pPr>
              <a:defRPr/>
            </a:pPr>
            <a:endParaRPr lang="en-US"/>
          </a:p>
        </p:txBody>
      </p:sp>
      <p:sp>
        <p:nvSpPr>
          <p:cNvPr id="6" name="Rectangle 1061"/>
          <p:cNvSpPr>
            <a:spLocks noGrp="1" noChangeArrowheads="1"/>
          </p:cNvSpPr>
          <p:nvPr>
            <p:ph type="sldNum" sz="quarter" idx="12"/>
          </p:nvPr>
        </p:nvSpPr>
        <p:spPr>
          <a:ln/>
        </p:spPr>
        <p:txBody>
          <a:bodyPr/>
          <a:lstStyle>
            <a:lvl1pPr>
              <a:defRPr/>
            </a:lvl1pPr>
          </a:lstStyle>
          <a:p>
            <a:pPr>
              <a:defRPr/>
            </a:pPr>
            <a:fld id="{8C722274-5F4E-479E-B596-0DBF968A4E7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2938" y="609600"/>
            <a:ext cx="1949450" cy="5451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609600"/>
            <a:ext cx="5697538" cy="5451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9"/>
          <p:cNvSpPr>
            <a:spLocks noGrp="1" noChangeArrowheads="1"/>
          </p:cNvSpPr>
          <p:nvPr>
            <p:ph type="dt" sz="half" idx="10"/>
          </p:nvPr>
        </p:nvSpPr>
        <p:spPr>
          <a:ln/>
        </p:spPr>
        <p:txBody>
          <a:bodyPr/>
          <a:lstStyle>
            <a:lvl1pPr>
              <a:defRPr/>
            </a:lvl1pPr>
          </a:lstStyle>
          <a:p>
            <a:pPr>
              <a:defRPr/>
            </a:pPr>
            <a:endParaRPr lang="en-US"/>
          </a:p>
        </p:txBody>
      </p:sp>
      <p:sp>
        <p:nvSpPr>
          <p:cNvPr id="5" name="Rectangle 1060"/>
          <p:cNvSpPr>
            <a:spLocks noGrp="1" noChangeArrowheads="1"/>
          </p:cNvSpPr>
          <p:nvPr>
            <p:ph type="ftr" sz="quarter" idx="11"/>
          </p:nvPr>
        </p:nvSpPr>
        <p:spPr>
          <a:ln/>
        </p:spPr>
        <p:txBody>
          <a:bodyPr/>
          <a:lstStyle>
            <a:lvl1pPr>
              <a:defRPr/>
            </a:lvl1pPr>
          </a:lstStyle>
          <a:p>
            <a:pPr>
              <a:defRPr/>
            </a:pPr>
            <a:endParaRPr lang="en-US"/>
          </a:p>
        </p:txBody>
      </p:sp>
      <p:sp>
        <p:nvSpPr>
          <p:cNvPr id="6" name="Rectangle 1061"/>
          <p:cNvSpPr>
            <a:spLocks noGrp="1" noChangeArrowheads="1"/>
          </p:cNvSpPr>
          <p:nvPr>
            <p:ph type="sldNum" sz="quarter" idx="12"/>
          </p:nvPr>
        </p:nvSpPr>
        <p:spPr>
          <a:ln/>
        </p:spPr>
        <p:txBody>
          <a:bodyPr/>
          <a:lstStyle>
            <a:lvl1pPr>
              <a:defRPr/>
            </a:lvl1pPr>
          </a:lstStyle>
          <a:p>
            <a:pPr>
              <a:defRPr/>
            </a:pPr>
            <a:fld id="{7DE0BDE2-E075-448E-809D-13391A02841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9"/>
          <p:cNvSpPr>
            <a:spLocks noGrp="1" noChangeArrowheads="1"/>
          </p:cNvSpPr>
          <p:nvPr>
            <p:ph type="dt" sz="half" idx="10"/>
          </p:nvPr>
        </p:nvSpPr>
        <p:spPr>
          <a:ln/>
        </p:spPr>
        <p:txBody>
          <a:bodyPr/>
          <a:lstStyle>
            <a:lvl1pPr>
              <a:defRPr/>
            </a:lvl1pPr>
          </a:lstStyle>
          <a:p>
            <a:pPr>
              <a:defRPr/>
            </a:pPr>
            <a:endParaRPr lang="en-US"/>
          </a:p>
        </p:txBody>
      </p:sp>
      <p:sp>
        <p:nvSpPr>
          <p:cNvPr id="5" name="Rectangle 1060"/>
          <p:cNvSpPr>
            <a:spLocks noGrp="1" noChangeArrowheads="1"/>
          </p:cNvSpPr>
          <p:nvPr>
            <p:ph type="ftr" sz="quarter" idx="11"/>
          </p:nvPr>
        </p:nvSpPr>
        <p:spPr>
          <a:ln/>
        </p:spPr>
        <p:txBody>
          <a:bodyPr/>
          <a:lstStyle>
            <a:lvl1pPr>
              <a:defRPr/>
            </a:lvl1pPr>
          </a:lstStyle>
          <a:p>
            <a:pPr>
              <a:defRPr/>
            </a:pPr>
            <a:endParaRPr lang="en-US"/>
          </a:p>
        </p:txBody>
      </p:sp>
      <p:sp>
        <p:nvSpPr>
          <p:cNvPr id="6" name="Rectangle 1061"/>
          <p:cNvSpPr>
            <a:spLocks noGrp="1" noChangeArrowheads="1"/>
          </p:cNvSpPr>
          <p:nvPr>
            <p:ph type="sldNum" sz="quarter" idx="12"/>
          </p:nvPr>
        </p:nvSpPr>
        <p:spPr>
          <a:ln/>
        </p:spPr>
        <p:txBody>
          <a:bodyPr/>
          <a:lstStyle>
            <a:lvl1pPr>
              <a:defRPr/>
            </a:lvl1pPr>
          </a:lstStyle>
          <a:p>
            <a:pPr>
              <a:defRPr/>
            </a:pPr>
            <a:fld id="{531D2ED1-B68B-4525-B82A-80BE4D75DE1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59"/>
          <p:cNvSpPr>
            <a:spLocks noGrp="1" noChangeArrowheads="1"/>
          </p:cNvSpPr>
          <p:nvPr>
            <p:ph type="dt" sz="half" idx="10"/>
          </p:nvPr>
        </p:nvSpPr>
        <p:spPr>
          <a:ln/>
        </p:spPr>
        <p:txBody>
          <a:bodyPr/>
          <a:lstStyle>
            <a:lvl1pPr>
              <a:defRPr/>
            </a:lvl1pPr>
          </a:lstStyle>
          <a:p>
            <a:pPr>
              <a:defRPr/>
            </a:pPr>
            <a:endParaRPr lang="en-US"/>
          </a:p>
        </p:txBody>
      </p:sp>
      <p:sp>
        <p:nvSpPr>
          <p:cNvPr id="5" name="Rectangle 1060"/>
          <p:cNvSpPr>
            <a:spLocks noGrp="1" noChangeArrowheads="1"/>
          </p:cNvSpPr>
          <p:nvPr>
            <p:ph type="ftr" sz="quarter" idx="11"/>
          </p:nvPr>
        </p:nvSpPr>
        <p:spPr>
          <a:ln/>
        </p:spPr>
        <p:txBody>
          <a:bodyPr/>
          <a:lstStyle>
            <a:lvl1pPr>
              <a:defRPr/>
            </a:lvl1pPr>
          </a:lstStyle>
          <a:p>
            <a:pPr>
              <a:defRPr/>
            </a:pPr>
            <a:endParaRPr lang="en-US"/>
          </a:p>
        </p:txBody>
      </p:sp>
      <p:sp>
        <p:nvSpPr>
          <p:cNvPr id="6" name="Rectangle 1061"/>
          <p:cNvSpPr>
            <a:spLocks noGrp="1" noChangeArrowheads="1"/>
          </p:cNvSpPr>
          <p:nvPr>
            <p:ph type="sldNum" sz="quarter" idx="12"/>
          </p:nvPr>
        </p:nvSpPr>
        <p:spPr>
          <a:ln/>
        </p:spPr>
        <p:txBody>
          <a:bodyPr/>
          <a:lstStyle>
            <a:lvl1pPr>
              <a:defRPr/>
            </a:lvl1pPr>
          </a:lstStyle>
          <a:p>
            <a:pPr>
              <a:defRPr/>
            </a:pPr>
            <a:fld id="{704E1A2D-E5D5-4F2E-AFC2-81FAF0A4793C}"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699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323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59"/>
          <p:cNvSpPr>
            <a:spLocks noGrp="1" noChangeArrowheads="1"/>
          </p:cNvSpPr>
          <p:nvPr>
            <p:ph type="dt" sz="half" idx="10"/>
          </p:nvPr>
        </p:nvSpPr>
        <p:spPr>
          <a:ln/>
        </p:spPr>
        <p:txBody>
          <a:bodyPr/>
          <a:lstStyle>
            <a:lvl1pPr>
              <a:defRPr/>
            </a:lvl1pPr>
          </a:lstStyle>
          <a:p>
            <a:pPr>
              <a:defRPr/>
            </a:pPr>
            <a:endParaRPr lang="en-US"/>
          </a:p>
        </p:txBody>
      </p:sp>
      <p:sp>
        <p:nvSpPr>
          <p:cNvPr id="6" name="Rectangle 1060"/>
          <p:cNvSpPr>
            <a:spLocks noGrp="1" noChangeArrowheads="1"/>
          </p:cNvSpPr>
          <p:nvPr>
            <p:ph type="ftr" sz="quarter" idx="11"/>
          </p:nvPr>
        </p:nvSpPr>
        <p:spPr>
          <a:ln/>
        </p:spPr>
        <p:txBody>
          <a:bodyPr/>
          <a:lstStyle>
            <a:lvl1pPr>
              <a:defRPr/>
            </a:lvl1pPr>
          </a:lstStyle>
          <a:p>
            <a:pPr>
              <a:defRPr/>
            </a:pPr>
            <a:endParaRPr lang="en-US"/>
          </a:p>
        </p:txBody>
      </p:sp>
      <p:sp>
        <p:nvSpPr>
          <p:cNvPr id="7" name="Rectangle 1061"/>
          <p:cNvSpPr>
            <a:spLocks noGrp="1" noChangeArrowheads="1"/>
          </p:cNvSpPr>
          <p:nvPr>
            <p:ph type="sldNum" sz="quarter" idx="12"/>
          </p:nvPr>
        </p:nvSpPr>
        <p:spPr>
          <a:ln/>
        </p:spPr>
        <p:txBody>
          <a:bodyPr/>
          <a:lstStyle>
            <a:lvl1pPr>
              <a:defRPr/>
            </a:lvl1pPr>
          </a:lstStyle>
          <a:p>
            <a:pPr>
              <a:defRPr/>
            </a:pPr>
            <a:fld id="{49838F09-ECF6-49DA-B57D-C753557AF48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59"/>
          <p:cNvSpPr>
            <a:spLocks noGrp="1" noChangeArrowheads="1"/>
          </p:cNvSpPr>
          <p:nvPr>
            <p:ph type="dt" sz="half" idx="10"/>
          </p:nvPr>
        </p:nvSpPr>
        <p:spPr>
          <a:ln/>
        </p:spPr>
        <p:txBody>
          <a:bodyPr/>
          <a:lstStyle>
            <a:lvl1pPr>
              <a:defRPr/>
            </a:lvl1pPr>
          </a:lstStyle>
          <a:p>
            <a:pPr>
              <a:defRPr/>
            </a:pPr>
            <a:endParaRPr lang="en-US"/>
          </a:p>
        </p:txBody>
      </p:sp>
      <p:sp>
        <p:nvSpPr>
          <p:cNvPr id="8" name="Rectangle 1060"/>
          <p:cNvSpPr>
            <a:spLocks noGrp="1" noChangeArrowheads="1"/>
          </p:cNvSpPr>
          <p:nvPr>
            <p:ph type="ftr" sz="quarter" idx="11"/>
          </p:nvPr>
        </p:nvSpPr>
        <p:spPr>
          <a:ln/>
        </p:spPr>
        <p:txBody>
          <a:bodyPr/>
          <a:lstStyle>
            <a:lvl1pPr>
              <a:defRPr/>
            </a:lvl1pPr>
          </a:lstStyle>
          <a:p>
            <a:pPr>
              <a:defRPr/>
            </a:pPr>
            <a:endParaRPr lang="en-US"/>
          </a:p>
        </p:txBody>
      </p:sp>
      <p:sp>
        <p:nvSpPr>
          <p:cNvPr id="9" name="Rectangle 1061"/>
          <p:cNvSpPr>
            <a:spLocks noGrp="1" noChangeArrowheads="1"/>
          </p:cNvSpPr>
          <p:nvPr>
            <p:ph type="sldNum" sz="quarter" idx="12"/>
          </p:nvPr>
        </p:nvSpPr>
        <p:spPr>
          <a:ln/>
        </p:spPr>
        <p:txBody>
          <a:bodyPr/>
          <a:lstStyle>
            <a:lvl1pPr>
              <a:defRPr/>
            </a:lvl1pPr>
          </a:lstStyle>
          <a:p>
            <a:pPr>
              <a:defRPr/>
            </a:pPr>
            <a:fld id="{2F604DD6-DFA0-4935-8974-D283AEC0208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59"/>
          <p:cNvSpPr>
            <a:spLocks noGrp="1" noChangeArrowheads="1"/>
          </p:cNvSpPr>
          <p:nvPr>
            <p:ph type="dt" sz="half" idx="10"/>
          </p:nvPr>
        </p:nvSpPr>
        <p:spPr>
          <a:ln/>
        </p:spPr>
        <p:txBody>
          <a:bodyPr/>
          <a:lstStyle>
            <a:lvl1pPr>
              <a:defRPr/>
            </a:lvl1pPr>
          </a:lstStyle>
          <a:p>
            <a:pPr>
              <a:defRPr/>
            </a:pPr>
            <a:endParaRPr lang="en-US"/>
          </a:p>
        </p:txBody>
      </p:sp>
      <p:sp>
        <p:nvSpPr>
          <p:cNvPr id="4" name="Rectangle 1060"/>
          <p:cNvSpPr>
            <a:spLocks noGrp="1" noChangeArrowheads="1"/>
          </p:cNvSpPr>
          <p:nvPr>
            <p:ph type="ftr" sz="quarter" idx="11"/>
          </p:nvPr>
        </p:nvSpPr>
        <p:spPr>
          <a:ln/>
        </p:spPr>
        <p:txBody>
          <a:bodyPr/>
          <a:lstStyle>
            <a:lvl1pPr>
              <a:defRPr/>
            </a:lvl1pPr>
          </a:lstStyle>
          <a:p>
            <a:pPr>
              <a:defRPr/>
            </a:pPr>
            <a:endParaRPr lang="en-US"/>
          </a:p>
        </p:txBody>
      </p:sp>
      <p:sp>
        <p:nvSpPr>
          <p:cNvPr id="5" name="Rectangle 1061"/>
          <p:cNvSpPr>
            <a:spLocks noGrp="1" noChangeArrowheads="1"/>
          </p:cNvSpPr>
          <p:nvPr>
            <p:ph type="sldNum" sz="quarter" idx="12"/>
          </p:nvPr>
        </p:nvSpPr>
        <p:spPr>
          <a:ln/>
        </p:spPr>
        <p:txBody>
          <a:bodyPr/>
          <a:lstStyle>
            <a:lvl1pPr>
              <a:defRPr/>
            </a:lvl1pPr>
          </a:lstStyle>
          <a:p>
            <a:pPr>
              <a:defRPr/>
            </a:pPr>
            <a:fld id="{6B751908-6ABF-41E8-A268-73B62FFA4B2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59"/>
          <p:cNvSpPr>
            <a:spLocks noGrp="1" noChangeArrowheads="1"/>
          </p:cNvSpPr>
          <p:nvPr>
            <p:ph type="dt" sz="half" idx="10"/>
          </p:nvPr>
        </p:nvSpPr>
        <p:spPr>
          <a:ln/>
        </p:spPr>
        <p:txBody>
          <a:bodyPr/>
          <a:lstStyle>
            <a:lvl1pPr>
              <a:defRPr/>
            </a:lvl1pPr>
          </a:lstStyle>
          <a:p>
            <a:pPr>
              <a:defRPr/>
            </a:pPr>
            <a:endParaRPr lang="en-US"/>
          </a:p>
        </p:txBody>
      </p:sp>
      <p:sp>
        <p:nvSpPr>
          <p:cNvPr id="3" name="Rectangle 1060"/>
          <p:cNvSpPr>
            <a:spLocks noGrp="1" noChangeArrowheads="1"/>
          </p:cNvSpPr>
          <p:nvPr>
            <p:ph type="ftr" sz="quarter" idx="11"/>
          </p:nvPr>
        </p:nvSpPr>
        <p:spPr>
          <a:ln/>
        </p:spPr>
        <p:txBody>
          <a:bodyPr/>
          <a:lstStyle>
            <a:lvl1pPr>
              <a:defRPr/>
            </a:lvl1pPr>
          </a:lstStyle>
          <a:p>
            <a:pPr>
              <a:defRPr/>
            </a:pPr>
            <a:endParaRPr lang="en-US"/>
          </a:p>
        </p:txBody>
      </p:sp>
      <p:sp>
        <p:nvSpPr>
          <p:cNvPr id="4" name="Rectangle 1061"/>
          <p:cNvSpPr>
            <a:spLocks noGrp="1" noChangeArrowheads="1"/>
          </p:cNvSpPr>
          <p:nvPr>
            <p:ph type="sldNum" sz="quarter" idx="12"/>
          </p:nvPr>
        </p:nvSpPr>
        <p:spPr>
          <a:ln/>
        </p:spPr>
        <p:txBody>
          <a:bodyPr/>
          <a:lstStyle>
            <a:lvl1pPr>
              <a:defRPr/>
            </a:lvl1pPr>
          </a:lstStyle>
          <a:p>
            <a:pPr>
              <a:defRPr/>
            </a:pPr>
            <a:fld id="{0F6DBFCA-0642-468C-8A16-A0D72F94952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9"/>
          <p:cNvSpPr>
            <a:spLocks noGrp="1" noChangeArrowheads="1"/>
          </p:cNvSpPr>
          <p:nvPr>
            <p:ph type="dt" sz="half" idx="10"/>
          </p:nvPr>
        </p:nvSpPr>
        <p:spPr>
          <a:ln/>
        </p:spPr>
        <p:txBody>
          <a:bodyPr/>
          <a:lstStyle>
            <a:lvl1pPr>
              <a:defRPr/>
            </a:lvl1pPr>
          </a:lstStyle>
          <a:p>
            <a:pPr>
              <a:defRPr/>
            </a:pPr>
            <a:endParaRPr lang="en-US"/>
          </a:p>
        </p:txBody>
      </p:sp>
      <p:sp>
        <p:nvSpPr>
          <p:cNvPr id="6" name="Rectangle 1060"/>
          <p:cNvSpPr>
            <a:spLocks noGrp="1" noChangeArrowheads="1"/>
          </p:cNvSpPr>
          <p:nvPr>
            <p:ph type="ftr" sz="quarter" idx="11"/>
          </p:nvPr>
        </p:nvSpPr>
        <p:spPr>
          <a:ln/>
        </p:spPr>
        <p:txBody>
          <a:bodyPr/>
          <a:lstStyle>
            <a:lvl1pPr>
              <a:defRPr/>
            </a:lvl1pPr>
          </a:lstStyle>
          <a:p>
            <a:pPr>
              <a:defRPr/>
            </a:pPr>
            <a:endParaRPr lang="en-US"/>
          </a:p>
        </p:txBody>
      </p:sp>
      <p:sp>
        <p:nvSpPr>
          <p:cNvPr id="7" name="Rectangle 1061"/>
          <p:cNvSpPr>
            <a:spLocks noGrp="1" noChangeArrowheads="1"/>
          </p:cNvSpPr>
          <p:nvPr>
            <p:ph type="sldNum" sz="quarter" idx="12"/>
          </p:nvPr>
        </p:nvSpPr>
        <p:spPr>
          <a:ln/>
        </p:spPr>
        <p:txBody>
          <a:bodyPr/>
          <a:lstStyle>
            <a:lvl1pPr>
              <a:defRPr/>
            </a:lvl1pPr>
          </a:lstStyle>
          <a:p>
            <a:pPr>
              <a:defRPr/>
            </a:pPr>
            <a:fld id="{BCA91755-29C5-4438-A08E-8EE96FEDB2C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9"/>
          <p:cNvSpPr>
            <a:spLocks noGrp="1" noChangeArrowheads="1"/>
          </p:cNvSpPr>
          <p:nvPr>
            <p:ph type="dt" sz="half" idx="10"/>
          </p:nvPr>
        </p:nvSpPr>
        <p:spPr>
          <a:ln/>
        </p:spPr>
        <p:txBody>
          <a:bodyPr/>
          <a:lstStyle>
            <a:lvl1pPr>
              <a:defRPr/>
            </a:lvl1pPr>
          </a:lstStyle>
          <a:p>
            <a:pPr>
              <a:defRPr/>
            </a:pPr>
            <a:endParaRPr lang="en-US"/>
          </a:p>
        </p:txBody>
      </p:sp>
      <p:sp>
        <p:nvSpPr>
          <p:cNvPr id="6" name="Rectangle 1060"/>
          <p:cNvSpPr>
            <a:spLocks noGrp="1" noChangeArrowheads="1"/>
          </p:cNvSpPr>
          <p:nvPr>
            <p:ph type="ftr" sz="quarter" idx="11"/>
          </p:nvPr>
        </p:nvSpPr>
        <p:spPr>
          <a:ln/>
        </p:spPr>
        <p:txBody>
          <a:bodyPr/>
          <a:lstStyle>
            <a:lvl1pPr>
              <a:defRPr/>
            </a:lvl1pPr>
          </a:lstStyle>
          <a:p>
            <a:pPr>
              <a:defRPr/>
            </a:pPr>
            <a:endParaRPr lang="en-US"/>
          </a:p>
        </p:txBody>
      </p:sp>
      <p:sp>
        <p:nvSpPr>
          <p:cNvPr id="7" name="Rectangle 1061"/>
          <p:cNvSpPr>
            <a:spLocks noGrp="1" noChangeArrowheads="1"/>
          </p:cNvSpPr>
          <p:nvPr>
            <p:ph type="sldNum" sz="quarter" idx="12"/>
          </p:nvPr>
        </p:nvSpPr>
        <p:spPr>
          <a:ln/>
        </p:spPr>
        <p:txBody>
          <a:bodyPr/>
          <a:lstStyle>
            <a:lvl1pPr>
              <a:defRPr/>
            </a:lvl1pPr>
          </a:lstStyle>
          <a:p>
            <a:pPr>
              <a:defRPr/>
            </a:pPr>
            <a:fld id="{21F12D27-12E3-477D-B10A-7FC42AEFA64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1026"/>
          <p:cNvGrpSpPr>
            <a:grpSpLocks/>
          </p:cNvGrpSpPr>
          <p:nvPr/>
        </p:nvGrpSpPr>
        <p:grpSpPr bwMode="auto">
          <a:xfrm>
            <a:off x="0" y="0"/>
            <a:ext cx="1085850" cy="6854825"/>
            <a:chOff x="0" y="0"/>
            <a:chExt cx="684" cy="4318"/>
          </a:xfrm>
        </p:grpSpPr>
        <p:sp>
          <p:nvSpPr>
            <p:cNvPr id="15363" name="Rectangle 1027"/>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n-US" dirty="0"/>
            </a:p>
          </p:txBody>
        </p:sp>
        <p:grpSp>
          <p:nvGrpSpPr>
            <p:cNvPr id="1033" name="Group 1028"/>
            <p:cNvGrpSpPr>
              <a:grpSpLocks/>
            </p:cNvGrpSpPr>
            <p:nvPr/>
          </p:nvGrpSpPr>
          <p:grpSpPr bwMode="auto">
            <a:xfrm>
              <a:off x="48" y="102"/>
              <a:ext cx="96" cy="4128"/>
              <a:chOff x="48" y="102"/>
              <a:chExt cx="96" cy="4128"/>
            </a:xfrm>
          </p:grpSpPr>
          <p:sp>
            <p:nvSpPr>
              <p:cNvPr id="15365" name="Rectangle 1029"/>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5366" name="Rectangle 1030"/>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5367" name="Rectangle 1031"/>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5368" name="Rectangle 1032"/>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5369" name="Rectangle 1033"/>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5370" name="Rectangle 1034"/>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5371" name="Rectangle 1035"/>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5372" name="Rectangle 1036"/>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5373" name="Rectangle 1037"/>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5374" name="Rectangle 1038"/>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5375" name="Rectangle 1039"/>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5376" name="Rectangle 1040"/>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5377" name="Rectangle 1041"/>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5378" name="Rectangle 1042"/>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5379" name="Rectangle 1043"/>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5380" name="Rectangle 1044"/>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5381" name="Rectangle 1045"/>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5382" name="Rectangle 1046"/>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5383" name="Rectangle 1047"/>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5384" name="Rectangle 1048"/>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5385" name="Rectangle 1049"/>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5386" name="Rectangle 1050"/>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5387" name="Rectangle 1051"/>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5388" name="Rectangle 1052"/>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5389" name="Rectangle 1053"/>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5390" name="Rectangle 1054"/>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5391" name="Rectangle 1055"/>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5392" name="Rectangle 1056"/>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sp>
            <p:nvSpPr>
              <p:cNvPr id="15393" name="Rectangle 1057"/>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dirty="0"/>
              </a:p>
            </p:txBody>
          </p:sp>
        </p:grpSp>
      </p:grpSp>
      <p:sp>
        <p:nvSpPr>
          <p:cNvPr id="1027" name="Rectangle 1058"/>
          <p:cNvSpPr>
            <a:spLocks noGrp="1" noChangeArrowheads="1"/>
          </p:cNvSpPr>
          <p:nvPr>
            <p:ph type="title"/>
          </p:nvPr>
        </p:nvSpPr>
        <p:spPr bwMode="auto">
          <a:xfrm>
            <a:off x="11430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5395" name="Rectangle 1059"/>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pPr>
              <a:defRPr/>
            </a:pPr>
            <a:endParaRPr lang="en-US"/>
          </a:p>
        </p:txBody>
      </p:sp>
      <p:sp>
        <p:nvSpPr>
          <p:cNvPr id="15396" name="Rectangle 1060"/>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pPr>
              <a:defRPr/>
            </a:pPr>
            <a:endParaRPr lang="en-US"/>
          </a:p>
        </p:txBody>
      </p:sp>
      <p:sp>
        <p:nvSpPr>
          <p:cNvPr id="15397" name="Rectangle 1061"/>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vl1pPr>
          </a:lstStyle>
          <a:p>
            <a:pPr>
              <a:defRPr/>
            </a:pPr>
            <a:fld id="{16D55A83-B37F-4E2B-B26C-70A4D2DA9407}" type="slidenum">
              <a:rPr lang="en-US"/>
              <a:pPr>
                <a:defRPr/>
              </a:pPr>
              <a:t>‹#›</a:t>
            </a:fld>
            <a:endParaRPr lang="en-US" dirty="0"/>
          </a:p>
        </p:txBody>
      </p:sp>
      <p:sp>
        <p:nvSpPr>
          <p:cNvPr id="15398" name="Rectangle 1062"/>
          <p:cNvSpPr>
            <a:spLocks noGrp="1" noChangeArrowheads="1"/>
          </p:cNvSpPr>
          <p:nvPr>
            <p:ph type="body" idx="1"/>
          </p:nvPr>
        </p:nvSpPr>
        <p:spPr bwMode="auto">
          <a:xfrm>
            <a:off x="1169988" y="1946275"/>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98"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itchFamily="2" charset="2"/>
        <a:buChar char="u"/>
        <a:defRPr sz="32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32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143000" y="2362200"/>
            <a:ext cx="8001000" cy="2698750"/>
          </a:xfrm>
          <a:prstGeom prst="rect">
            <a:avLst/>
          </a:prstGeom>
          <a:noFill/>
          <a:ln w="9525">
            <a:noFill/>
            <a:miter lim="800000"/>
            <a:headEnd/>
            <a:tailEnd/>
          </a:ln>
          <a:effectLst/>
        </p:spPr>
        <p:txBody>
          <a:bodyPr>
            <a:spAutoFit/>
          </a:bodyPr>
          <a:lstStyle/>
          <a:p>
            <a:pPr algn="ctr">
              <a:spcBef>
                <a:spcPct val="50000"/>
              </a:spcBef>
              <a:defRPr/>
            </a:pPr>
            <a:r>
              <a:rPr lang="en-US" sz="7200" b="1" dirty="0">
                <a:solidFill>
                  <a:srgbClr val="FF5B35"/>
                </a:solidFill>
                <a:effectLst>
                  <a:outerShdw blurRad="38100" dist="38100" dir="2700000" algn="tl">
                    <a:srgbClr val="000000"/>
                  </a:outerShdw>
                </a:effectLst>
              </a:rPr>
              <a:t>Effective Boards</a:t>
            </a:r>
            <a:r>
              <a:rPr lang="en-US" sz="6600" b="1" dirty="0">
                <a:solidFill>
                  <a:srgbClr val="FFFF00"/>
                </a:solidFill>
                <a:effectLst>
                  <a:outerShdw blurRad="38100" dist="38100" dir="2700000" algn="tl">
                    <a:srgbClr val="000000"/>
                  </a:outerShdw>
                </a:effectLst>
              </a:rPr>
              <a:t> </a:t>
            </a:r>
          </a:p>
          <a:p>
            <a:pPr algn="ctr">
              <a:spcBef>
                <a:spcPct val="50000"/>
              </a:spcBef>
              <a:defRPr/>
            </a:pPr>
            <a:endParaRPr lang="en-US" sz="6600" b="1" dirty="0">
              <a:solidFill>
                <a:srgbClr val="FFFF00"/>
              </a:solidFill>
              <a:effectLst>
                <a:outerShdw blurRad="38100" dist="38100" dir="2700000" algn="tl">
                  <a:srgbClr val="000000"/>
                </a:outerShdw>
              </a:effectLst>
            </a:endParaRPr>
          </a:p>
        </p:txBody>
      </p:sp>
      <p:sp>
        <p:nvSpPr>
          <p:cNvPr id="3075" name="Text Box 3"/>
          <p:cNvSpPr txBox="1">
            <a:spLocks noChangeArrowheads="1"/>
          </p:cNvSpPr>
          <p:nvPr/>
        </p:nvSpPr>
        <p:spPr bwMode="auto">
          <a:xfrm>
            <a:off x="4953000" y="5181600"/>
            <a:ext cx="3879850" cy="519113"/>
          </a:xfrm>
          <a:prstGeom prst="rect">
            <a:avLst/>
          </a:prstGeom>
          <a:noFill/>
          <a:ln w="9525">
            <a:noFill/>
            <a:miter lim="800000"/>
            <a:headEnd/>
            <a:tailEnd/>
          </a:ln>
        </p:spPr>
        <p:txBody>
          <a:bodyPr>
            <a:spAutoFit/>
          </a:bodyPr>
          <a:lstStyle/>
          <a:p>
            <a:pPr algn="ctr"/>
            <a:r>
              <a:rPr lang="en-US" sz="2800" b="1">
                <a:solidFill>
                  <a:srgbClr val="FFFF00"/>
                </a:solidFill>
              </a:rPr>
              <a:t>Dr. Frank Sells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600200" y="457200"/>
            <a:ext cx="7162800" cy="641350"/>
          </a:xfrm>
          <a:prstGeom prst="rect">
            <a:avLst/>
          </a:prstGeom>
          <a:noFill/>
          <a:ln w="9525">
            <a:noFill/>
            <a:miter lim="800000"/>
            <a:headEnd/>
            <a:tailEnd/>
          </a:ln>
        </p:spPr>
        <p:txBody>
          <a:bodyPr>
            <a:spAutoFit/>
          </a:bodyPr>
          <a:lstStyle/>
          <a:p>
            <a:pPr algn="ctr">
              <a:spcBef>
                <a:spcPct val="50000"/>
              </a:spcBef>
            </a:pPr>
            <a:endParaRPr lang="en-US" sz="3600"/>
          </a:p>
        </p:txBody>
      </p:sp>
      <p:sp>
        <p:nvSpPr>
          <p:cNvPr id="11267" name="Text Box 3"/>
          <p:cNvSpPr txBox="1">
            <a:spLocks noChangeArrowheads="1"/>
          </p:cNvSpPr>
          <p:nvPr/>
        </p:nvSpPr>
        <p:spPr bwMode="auto">
          <a:xfrm>
            <a:off x="1676400" y="457200"/>
            <a:ext cx="6705600" cy="1431925"/>
          </a:xfrm>
          <a:prstGeom prst="rect">
            <a:avLst/>
          </a:prstGeom>
          <a:noFill/>
          <a:ln w="9525">
            <a:noFill/>
            <a:miter lim="800000"/>
            <a:headEnd/>
            <a:tailEnd/>
          </a:ln>
        </p:spPr>
        <p:txBody>
          <a:bodyPr>
            <a:spAutoFit/>
          </a:bodyPr>
          <a:lstStyle/>
          <a:p>
            <a:pPr algn="ctr">
              <a:spcBef>
                <a:spcPct val="50000"/>
              </a:spcBef>
            </a:pPr>
            <a:r>
              <a:rPr lang="en-US" sz="4400" b="1">
                <a:solidFill>
                  <a:srgbClr val="FF5B35"/>
                </a:solidFill>
              </a:rPr>
              <a:t>Effective Members - Continued</a:t>
            </a:r>
          </a:p>
        </p:txBody>
      </p:sp>
      <p:sp>
        <p:nvSpPr>
          <p:cNvPr id="9220" name="Text Box 4"/>
          <p:cNvSpPr txBox="1">
            <a:spLocks noChangeArrowheads="1"/>
          </p:cNvSpPr>
          <p:nvPr/>
        </p:nvSpPr>
        <p:spPr bwMode="auto">
          <a:xfrm>
            <a:off x="1219200" y="2362200"/>
            <a:ext cx="7467600" cy="946150"/>
          </a:xfrm>
          <a:prstGeom prst="rect">
            <a:avLst/>
          </a:prstGeom>
          <a:noFill/>
          <a:ln w="9525">
            <a:noFill/>
            <a:miter lim="800000"/>
            <a:headEnd/>
            <a:tailEnd/>
          </a:ln>
          <a:effectLst/>
        </p:spPr>
        <p:txBody>
          <a:bodyPr>
            <a:spAutoFit/>
          </a:bodyPr>
          <a:lstStyle/>
          <a:p>
            <a:pPr>
              <a:spcBef>
                <a:spcPct val="50000"/>
              </a:spcBef>
              <a:defRPr/>
            </a:pPr>
            <a:r>
              <a:rPr lang="en-US" sz="2800" b="1" dirty="0">
                <a:effectLst>
                  <a:outerShdw blurRad="38100" dist="38100" dir="2700000" algn="tl">
                    <a:srgbClr val="000000"/>
                  </a:outerShdw>
                </a:effectLst>
              </a:rPr>
              <a:t>7.  	Do not cross the line between governance 	and administration</a:t>
            </a:r>
          </a:p>
        </p:txBody>
      </p:sp>
      <p:sp>
        <p:nvSpPr>
          <p:cNvPr id="9221" name="Text Box 5"/>
          <p:cNvSpPr txBox="1">
            <a:spLocks noChangeArrowheads="1"/>
          </p:cNvSpPr>
          <p:nvPr/>
        </p:nvSpPr>
        <p:spPr bwMode="auto">
          <a:xfrm>
            <a:off x="1143000" y="3505200"/>
            <a:ext cx="7620000" cy="946150"/>
          </a:xfrm>
          <a:prstGeom prst="rect">
            <a:avLst/>
          </a:prstGeom>
          <a:noFill/>
          <a:ln w="9525">
            <a:noFill/>
            <a:miter lim="800000"/>
            <a:headEnd/>
            <a:tailEnd/>
          </a:ln>
          <a:effectLst/>
        </p:spPr>
        <p:txBody>
          <a:bodyPr>
            <a:spAutoFit/>
          </a:bodyPr>
          <a:lstStyle/>
          <a:p>
            <a:pPr marL="457200" indent="-457200">
              <a:spcBef>
                <a:spcPct val="50000"/>
              </a:spcBef>
              <a:defRPr/>
            </a:pPr>
            <a:r>
              <a:rPr lang="en-US" sz="2800" b="1" dirty="0">
                <a:effectLst>
                  <a:outerShdw blurRad="38100" dist="38100" dir="2700000" algn="tl">
                    <a:srgbClr val="000000"/>
                  </a:outerShdw>
                </a:effectLst>
              </a:rPr>
              <a:t> 8. 		Do not become an advocate for someone            	seeking a job at the college</a:t>
            </a:r>
          </a:p>
        </p:txBody>
      </p:sp>
      <p:sp>
        <p:nvSpPr>
          <p:cNvPr id="11270" name="Text Box 7"/>
          <p:cNvSpPr txBox="1">
            <a:spLocks noChangeArrowheads="1"/>
          </p:cNvSpPr>
          <p:nvPr/>
        </p:nvSpPr>
        <p:spPr bwMode="auto">
          <a:xfrm>
            <a:off x="914400" y="4724400"/>
            <a:ext cx="8229600" cy="457200"/>
          </a:xfrm>
          <a:prstGeom prst="rect">
            <a:avLst/>
          </a:prstGeom>
          <a:noFill/>
          <a:ln w="9525">
            <a:noFill/>
            <a:miter lim="800000"/>
            <a:headEnd/>
            <a:tailEnd/>
          </a:ln>
        </p:spPr>
        <p:txBody>
          <a:bodyPr>
            <a:spAutoFit/>
          </a:bodyPr>
          <a:lstStyle/>
          <a:p>
            <a:endParaRPr lang="en-US"/>
          </a:p>
        </p:txBody>
      </p:sp>
      <p:sp>
        <p:nvSpPr>
          <p:cNvPr id="11271" name="Text Box 12"/>
          <p:cNvSpPr txBox="1">
            <a:spLocks noChangeArrowheads="1"/>
          </p:cNvSpPr>
          <p:nvPr/>
        </p:nvSpPr>
        <p:spPr bwMode="auto">
          <a:xfrm>
            <a:off x="2041525" y="4460875"/>
            <a:ext cx="184150" cy="457200"/>
          </a:xfrm>
          <a:prstGeom prst="rect">
            <a:avLst/>
          </a:prstGeom>
          <a:noFill/>
          <a:ln w="9525">
            <a:noFill/>
            <a:miter lim="800000"/>
            <a:headEnd/>
            <a:tailEnd/>
          </a:ln>
        </p:spPr>
        <p:txBody>
          <a:bodyPr wrap="none">
            <a:spAutoFit/>
          </a:bodyPr>
          <a:lstStyle/>
          <a:p>
            <a:endParaRPr lang="en-US"/>
          </a:p>
        </p:txBody>
      </p:sp>
      <p:sp>
        <p:nvSpPr>
          <p:cNvPr id="9229" name="Text Box 13"/>
          <p:cNvSpPr txBox="1">
            <a:spLocks noChangeArrowheads="1"/>
          </p:cNvSpPr>
          <p:nvPr/>
        </p:nvSpPr>
        <p:spPr bwMode="auto">
          <a:xfrm>
            <a:off x="1143000" y="4724400"/>
            <a:ext cx="7620000" cy="1373188"/>
          </a:xfrm>
          <a:prstGeom prst="rect">
            <a:avLst/>
          </a:prstGeom>
          <a:noFill/>
          <a:ln w="9525">
            <a:noFill/>
            <a:miter lim="800000"/>
            <a:headEnd/>
            <a:tailEnd/>
          </a:ln>
          <a:effectLst/>
        </p:spPr>
        <p:txBody>
          <a:bodyPr>
            <a:spAutoFit/>
          </a:bodyPr>
          <a:lstStyle/>
          <a:p>
            <a:pPr marL="457200" indent="-457200">
              <a:spcBef>
                <a:spcPct val="50000"/>
              </a:spcBef>
              <a:defRPr/>
            </a:pPr>
            <a:r>
              <a:rPr lang="en-US" sz="2800" b="1" dirty="0">
                <a:effectLst>
                  <a:outerShdw blurRad="38100" dist="38100" dir="2700000" algn="tl">
                    <a:srgbClr val="000000"/>
                  </a:outerShdw>
                </a:effectLst>
              </a:rPr>
              <a:t> 9.		Understand there is one person- the   	President – directly responsible to the 	Board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utoUpdateAnimBg="0"/>
      <p:bldP spid="9221" grpId="0" autoUpdateAnimBg="0"/>
      <p:bldP spid="922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066800" y="228600"/>
            <a:ext cx="7543800" cy="1431925"/>
          </a:xfrm>
          <a:prstGeom prst="rect">
            <a:avLst/>
          </a:prstGeom>
          <a:noFill/>
          <a:ln w="9525">
            <a:noFill/>
            <a:miter lim="800000"/>
            <a:headEnd/>
            <a:tailEnd/>
          </a:ln>
        </p:spPr>
        <p:txBody>
          <a:bodyPr>
            <a:spAutoFit/>
          </a:bodyPr>
          <a:lstStyle/>
          <a:p>
            <a:pPr algn="ctr">
              <a:spcBef>
                <a:spcPct val="50000"/>
              </a:spcBef>
            </a:pPr>
            <a:r>
              <a:rPr lang="en-US" sz="4400" b="1">
                <a:solidFill>
                  <a:srgbClr val="FF5B35"/>
                </a:solidFill>
              </a:rPr>
              <a:t>Effective Members - Continued</a:t>
            </a:r>
          </a:p>
        </p:txBody>
      </p:sp>
      <p:sp>
        <p:nvSpPr>
          <p:cNvPr id="10243" name="Text Box 3"/>
          <p:cNvSpPr txBox="1">
            <a:spLocks noChangeArrowheads="1"/>
          </p:cNvSpPr>
          <p:nvPr/>
        </p:nvSpPr>
        <p:spPr bwMode="auto">
          <a:xfrm>
            <a:off x="1143000" y="2057400"/>
            <a:ext cx="7696200" cy="519113"/>
          </a:xfrm>
          <a:prstGeom prst="rect">
            <a:avLst/>
          </a:prstGeom>
          <a:noFill/>
          <a:ln w="9525">
            <a:noFill/>
            <a:miter lim="800000"/>
            <a:headEnd/>
            <a:tailEnd/>
          </a:ln>
          <a:effectLst/>
        </p:spPr>
        <p:txBody>
          <a:bodyPr>
            <a:spAutoFit/>
          </a:bodyPr>
          <a:lstStyle/>
          <a:p>
            <a:pPr marL="457200" indent="-457200">
              <a:spcBef>
                <a:spcPct val="50000"/>
              </a:spcBef>
              <a:defRPr/>
            </a:pPr>
            <a:r>
              <a:rPr lang="en-US" sz="2800" b="1" dirty="0">
                <a:effectLst>
                  <a:outerShdw blurRad="38100" dist="38100" dir="2700000" algn="tl">
                    <a:srgbClr val="000000"/>
                  </a:outerShdw>
                </a:effectLst>
              </a:rPr>
              <a:t>10. 	Do not solicit or encourage faculty gripes</a:t>
            </a:r>
            <a:r>
              <a:rPr lang="en-US" sz="2800" dirty="0"/>
              <a:t> </a:t>
            </a:r>
          </a:p>
        </p:txBody>
      </p:sp>
      <p:sp>
        <p:nvSpPr>
          <p:cNvPr id="10244" name="Text Box 4"/>
          <p:cNvSpPr txBox="1">
            <a:spLocks noChangeArrowheads="1"/>
          </p:cNvSpPr>
          <p:nvPr/>
        </p:nvSpPr>
        <p:spPr bwMode="auto">
          <a:xfrm>
            <a:off x="1143000" y="3352800"/>
            <a:ext cx="7543800" cy="519113"/>
          </a:xfrm>
          <a:prstGeom prst="rect">
            <a:avLst/>
          </a:prstGeom>
          <a:noFill/>
          <a:ln w="9525">
            <a:noFill/>
            <a:miter lim="800000"/>
            <a:headEnd/>
            <a:tailEnd/>
          </a:ln>
          <a:effectLst/>
        </p:spPr>
        <p:txBody>
          <a:bodyPr>
            <a:spAutoFit/>
          </a:bodyPr>
          <a:lstStyle/>
          <a:p>
            <a:pPr marL="457200" indent="-457200">
              <a:spcBef>
                <a:spcPct val="50000"/>
              </a:spcBef>
              <a:defRPr/>
            </a:pPr>
            <a:r>
              <a:rPr lang="en-US" sz="2800" b="1" dirty="0">
                <a:effectLst>
                  <a:outerShdw blurRad="38100" dist="38100" dir="2700000" algn="tl">
                    <a:srgbClr val="000000"/>
                  </a:outerShdw>
                </a:effectLst>
              </a:rPr>
              <a:t>11.	 	Do not conduct personal investigations</a:t>
            </a:r>
            <a:endParaRPr lang="en-US" sz="2800" dirty="0">
              <a:effectLst>
                <a:outerShdw blurRad="38100" dist="38100" dir="2700000" algn="tl">
                  <a:srgbClr val="000000"/>
                </a:outerShdw>
              </a:effectLst>
            </a:endParaRPr>
          </a:p>
        </p:txBody>
      </p:sp>
      <p:sp>
        <p:nvSpPr>
          <p:cNvPr id="10245" name="Text Box 5"/>
          <p:cNvSpPr txBox="1">
            <a:spLocks noChangeArrowheads="1"/>
          </p:cNvSpPr>
          <p:nvPr/>
        </p:nvSpPr>
        <p:spPr bwMode="auto">
          <a:xfrm>
            <a:off x="1143000" y="4800600"/>
            <a:ext cx="7620000" cy="519113"/>
          </a:xfrm>
          <a:prstGeom prst="rect">
            <a:avLst/>
          </a:prstGeom>
          <a:noFill/>
          <a:ln w="9525">
            <a:noFill/>
            <a:miter lim="800000"/>
            <a:headEnd/>
            <a:tailEnd/>
          </a:ln>
          <a:effectLst/>
        </p:spPr>
        <p:txBody>
          <a:bodyPr>
            <a:spAutoFit/>
          </a:bodyPr>
          <a:lstStyle/>
          <a:p>
            <a:pPr marL="457200" indent="-457200">
              <a:spcBef>
                <a:spcPct val="50000"/>
              </a:spcBef>
              <a:defRPr/>
            </a:pPr>
            <a:r>
              <a:rPr lang="en-US" sz="2800" b="1" dirty="0">
                <a:effectLst>
                  <a:outerShdw blurRad="38100" dist="38100" dir="2700000" algn="tl">
                    <a:srgbClr val="000000"/>
                  </a:outerShdw>
                </a:effectLst>
              </a:rPr>
              <a:t>12. 	The Golden Rule Applies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utoUpdateAnimBg="0"/>
      <p:bldP spid="10244" grpId="0" autoUpdateAnimBg="0"/>
      <p:bldP spid="10245"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066800" y="228600"/>
            <a:ext cx="7467600" cy="1431925"/>
          </a:xfrm>
          <a:prstGeom prst="rect">
            <a:avLst/>
          </a:prstGeom>
          <a:noFill/>
          <a:ln w="9525">
            <a:noFill/>
            <a:miter lim="800000"/>
            <a:headEnd/>
            <a:tailEnd/>
          </a:ln>
        </p:spPr>
        <p:txBody>
          <a:bodyPr>
            <a:spAutoFit/>
          </a:bodyPr>
          <a:lstStyle/>
          <a:p>
            <a:pPr algn="ctr">
              <a:spcBef>
                <a:spcPct val="50000"/>
              </a:spcBef>
            </a:pPr>
            <a:r>
              <a:rPr lang="en-US" sz="4400" b="1">
                <a:solidFill>
                  <a:srgbClr val="FF5B35"/>
                </a:solidFill>
              </a:rPr>
              <a:t>Effective Members - Continued</a:t>
            </a:r>
          </a:p>
        </p:txBody>
      </p:sp>
      <p:sp>
        <p:nvSpPr>
          <p:cNvPr id="11268" name="Text Box 4"/>
          <p:cNvSpPr txBox="1">
            <a:spLocks noChangeArrowheads="1"/>
          </p:cNvSpPr>
          <p:nvPr/>
        </p:nvSpPr>
        <p:spPr bwMode="auto">
          <a:xfrm>
            <a:off x="1676400" y="2514600"/>
            <a:ext cx="7467600" cy="2436813"/>
          </a:xfrm>
          <a:prstGeom prst="rect">
            <a:avLst/>
          </a:prstGeom>
          <a:noFill/>
          <a:ln w="9525">
            <a:noFill/>
            <a:miter lim="800000"/>
            <a:headEnd/>
            <a:tailEnd/>
          </a:ln>
          <a:effectLst/>
        </p:spPr>
        <p:txBody>
          <a:bodyPr>
            <a:spAutoFit/>
          </a:bodyPr>
          <a:lstStyle/>
          <a:p>
            <a:pPr marL="457200" indent="-457200">
              <a:spcBef>
                <a:spcPct val="50000"/>
              </a:spcBef>
              <a:defRPr/>
            </a:pPr>
            <a:r>
              <a:rPr lang="en-US" sz="4400" b="1" dirty="0">
                <a:effectLst>
                  <a:outerShdw blurRad="38100" dist="38100" dir="2700000" algn="tl">
                    <a:srgbClr val="000000"/>
                  </a:outerShdw>
                </a:effectLst>
              </a:rPr>
              <a:t>Never utter these six words: “I will take care of it.”</a:t>
            </a:r>
          </a:p>
          <a:p>
            <a:pPr marL="457200" indent="-457200">
              <a:spcBef>
                <a:spcPct val="50000"/>
              </a:spcBef>
              <a:defRPr/>
            </a:pPr>
            <a:endParaRPr lang="en-US" sz="4400" b="1" dirty="0">
              <a:effectLst>
                <a:outerShdw blurRad="38100" dist="38100" dir="2700000" algn="tl">
                  <a:srgbClr val="000000"/>
                </a:outerShdw>
              </a:effectLst>
            </a:endParaRPr>
          </a:p>
        </p:txBody>
      </p:sp>
      <p:sp>
        <p:nvSpPr>
          <p:cNvPr id="13316" name="Text Box 6"/>
          <p:cNvSpPr txBox="1">
            <a:spLocks noChangeArrowheads="1"/>
          </p:cNvSpPr>
          <p:nvPr/>
        </p:nvSpPr>
        <p:spPr bwMode="auto">
          <a:xfrm>
            <a:off x="1447800" y="5181600"/>
            <a:ext cx="1371600" cy="457200"/>
          </a:xfrm>
          <a:prstGeom prst="rect">
            <a:avLst/>
          </a:prstGeom>
          <a:noFill/>
          <a:ln w="9525">
            <a:noFill/>
            <a:miter lim="800000"/>
            <a:headEnd/>
            <a:tailEnd/>
          </a:ln>
        </p:spPr>
        <p:txBody>
          <a:bodyPr>
            <a:spAutoFit/>
          </a:bodyPr>
          <a:lstStyle/>
          <a:p>
            <a:pPr>
              <a:spcBef>
                <a:spcPct val="50000"/>
              </a:spcBef>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1066800" y="2632075"/>
            <a:ext cx="8077200" cy="1189038"/>
          </a:xfrm>
          <a:prstGeom prst="rect">
            <a:avLst/>
          </a:prstGeom>
          <a:noFill/>
          <a:ln w="9525">
            <a:noFill/>
            <a:miter lim="800000"/>
            <a:headEnd/>
            <a:tailEnd/>
          </a:ln>
          <a:effectLst/>
        </p:spPr>
        <p:txBody>
          <a:bodyPr>
            <a:spAutoFit/>
          </a:bodyPr>
          <a:lstStyle/>
          <a:p>
            <a:pPr algn="ctr">
              <a:defRPr/>
            </a:pPr>
            <a:r>
              <a:rPr lang="en-US" sz="7200" b="1" dirty="0">
                <a:solidFill>
                  <a:srgbClr val="FF3300"/>
                </a:solidFill>
                <a:effectLst>
                  <a:outerShdw blurRad="38100" dist="38100" dir="2700000" algn="tl">
                    <a:srgbClr val="000000"/>
                  </a:outerShdw>
                </a:effectLst>
              </a:rPr>
              <a:t>Discussion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5000" fill="hold"/>
                                        <p:tgtEl>
                                          <p:spTgt spid="19458"/>
                                        </p:tgtEl>
                                        <p:attrNameLst>
                                          <p:attrName>ppt_w</p:attrName>
                                        </p:attrNameLst>
                                      </p:cBhvr>
                                      <p:tavLst>
                                        <p:tav tm="0" fmla="#ppt_w*sin(2.5*pi*$)">
                                          <p:val>
                                            <p:fltVal val="0"/>
                                          </p:val>
                                        </p:tav>
                                        <p:tav tm="100000">
                                          <p:val>
                                            <p:fltVal val="1"/>
                                          </p:val>
                                        </p:tav>
                                      </p:tavLst>
                                    </p:anim>
                                    <p:anim calcmode="lin" valueType="num">
                                      <p:cBhvr>
                                        <p:cTn id="8" dur="5000" fill="hold"/>
                                        <p:tgtEl>
                                          <p:spTgt spid="1945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990600" y="533400"/>
            <a:ext cx="8077200" cy="762000"/>
          </a:xfrm>
          <a:prstGeom prst="rect">
            <a:avLst/>
          </a:prstGeom>
          <a:noFill/>
          <a:ln w="9525">
            <a:noFill/>
            <a:miter lim="800000"/>
            <a:headEnd/>
            <a:tailEnd/>
          </a:ln>
        </p:spPr>
        <p:txBody>
          <a:bodyPr>
            <a:spAutoFit/>
          </a:bodyPr>
          <a:lstStyle/>
          <a:p>
            <a:pPr algn="ctr">
              <a:spcBef>
                <a:spcPct val="50000"/>
              </a:spcBef>
            </a:pPr>
            <a:r>
              <a:rPr lang="en-US" sz="4400" b="1" dirty="0">
                <a:solidFill>
                  <a:srgbClr val="FF5B35"/>
                </a:solidFill>
              </a:rPr>
              <a:t>Board Governance</a:t>
            </a:r>
          </a:p>
        </p:txBody>
      </p:sp>
      <p:sp>
        <p:nvSpPr>
          <p:cNvPr id="4" name="Text Box 3"/>
          <p:cNvSpPr txBox="1">
            <a:spLocks noChangeArrowheads="1"/>
          </p:cNvSpPr>
          <p:nvPr/>
        </p:nvSpPr>
        <p:spPr bwMode="auto">
          <a:xfrm>
            <a:off x="1447800" y="1905000"/>
            <a:ext cx="6934200" cy="3539430"/>
          </a:xfrm>
          <a:prstGeom prst="rect">
            <a:avLst/>
          </a:prstGeom>
          <a:noFill/>
          <a:ln w="9525">
            <a:noFill/>
            <a:miter lim="800000"/>
            <a:headEnd/>
            <a:tailEnd/>
          </a:ln>
        </p:spPr>
        <p:txBody>
          <a:bodyPr wrap="square">
            <a:spAutoFit/>
          </a:bodyPr>
          <a:lstStyle/>
          <a:p>
            <a:r>
              <a:rPr lang="en-US" sz="3200" dirty="0"/>
              <a:t>COMMUNITY COLLEGE BOARD GOVERNANCE – simply means the scope of the board's responsibilities.  At its core it involves members who are committed to sharing JOINT responsibility in the financial and organizational well being of the college.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066800" y="533400"/>
            <a:ext cx="8077200" cy="762000"/>
          </a:xfrm>
          <a:prstGeom prst="rect">
            <a:avLst/>
          </a:prstGeom>
          <a:noFill/>
          <a:ln w="9525">
            <a:noFill/>
            <a:miter lim="800000"/>
            <a:headEnd/>
            <a:tailEnd/>
          </a:ln>
        </p:spPr>
        <p:txBody>
          <a:bodyPr>
            <a:spAutoFit/>
          </a:bodyPr>
          <a:lstStyle/>
          <a:p>
            <a:pPr algn="ctr">
              <a:spcBef>
                <a:spcPct val="50000"/>
              </a:spcBef>
            </a:pPr>
            <a:r>
              <a:rPr lang="en-US" sz="4400" b="1">
                <a:solidFill>
                  <a:srgbClr val="FF5B35"/>
                </a:solidFill>
              </a:rPr>
              <a:t>Effective Boards</a:t>
            </a:r>
          </a:p>
        </p:txBody>
      </p:sp>
      <p:sp>
        <p:nvSpPr>
          <p:cNvPr id="4" name="Text Box 3"/>
          <p:cNvSpPr txBox="1">
            <a:spLocks noChangeArrowheads="1"/>
          </p:cNvSpPr>
          <p:nvPr/>
        </p:nvSpPr>
        <p:spPr bwMode="auto">
          <a:xfrm>
            <a:off x="1143000" y="1905000"/>
            <a:ext cx="8001000" cy="523875"/>
          </a:xfrm>
          <a:prstGeom prst="rect">
            <a:avLst/>
          </a:prstGeom>
          <a:noFill/>
          <a:ln w="9525">
            <a:noFill/>
            <a:miter lim="800000"/>
            <a:headEnd/>
            <a:tailEnd/>
          </a:ln>
        </p:spPr>
        <p:txBody>
          <a:bodyPr>
            <a:spAutoFit/>
          </a:bodyPr>
          <a:lstStyle/>
          <a:p>
            <a:pPr marL="457200" indent="-457200">
              <a:spcBef>
                <a:spcPct val="50000"/>
              </a:spcBef>
            </a:pPr>
            <a:r>
              <a:rPr lang="en-US" sz="2800" b="1"/>
              <a:t>1.		Establish the mission of the college.</a:t>
            </a:r>
          </a:p>
        </p:txBody>
      </p:sp>
      <p:sp>
        <p:nvSpPr>
          <p:cNvPr id="5" name="Text Box 4"/>
          <p:cNvSpPr txBox="1">
            <a:spLocks noChangeArrowheads="1"/>
          </p:cNvSpPr>
          <p:nvPr/>
        </p:nvSpPr>
        <p:spPr bwMode="auto">
          <a:xfrm>
            <a:off x="1143000" y="3276600"/>
            <a:ext cx="7543800" cy="954088"/>
          </a:xfrm>
          <a:prstGeom prst="rect">
            <a:avLst/>
          </a:prstGeom>
          <a:noFill/>
          <a:ln w="9525">
            <a:noFill/>
            <a:miter lim="800000"/>
            <a:headEnd/>
            <a:tailEnd/>
          </a:ln>
          <a:effectLst/>
        </p:spPr>
        <p:txBody>
          <a:bodyPr>
            <a:spAutoFit/>
          </a:bodyPr>
          <a:lstStyle/>
          <a:p>
            <a:pPr>
              <a:spcBef>
                <a:spcPct val="50000"/>
              </a:spcBef>
              <a:defRPr/>
            </a:pPr>
            <a:r>
              <a:rPr lang="en-US" sz="2800" b="1" dirty="0">
                <a:effectLst>
                  <a:outerShdw blurRad="38100" dist="38100" dir="2700000" algn="tl">
                    <a:srgbClr val="000000"/>
                  </a:outerShdw>
                </a:effectLst>
              </a:rPr>
              <a:t>2.  	Approve the goals and objectives of the 	college.</a:t>
            </a:r>
            <a:endParaRPr lang="en-US" sz="2800" dirty="0"/>
          </a:p>
        </p:txBody>
      </p:sp>
      <p:sp>
        <p:nvSpPr>
          <p:cNvPr id="6" name="Text Box 5"/>
          <p:cNvSpPr txBox="1">
            <a:spLocks noChangeArrowheads="1"/>
          </p:cNvSpPr>
          <p:nvPr/>
        </p:nvSpPr>
        <p:spPr bwMode="auto">
          <a:xfrm>
            <a:off x="1066800" y="5105400"/>
            <a:ext cx="7696200" cy="954088"/>
          </a:xfrm>
          <a:prstGeom prst="rect">
            <a:avLst/>
          </a:prstGeom>
          <a:noFill/>
          <a:ln w="9525">
            <a:noFill/>
            <a:miter lim="800000"/>
            <a:headEnd/>
            <a:tailEnd/>
          </a:ln>
          <a:effectLst/>
        </p:spPr>
        <p:txBody>
          <a:bodyPr>
            <a:spAutoFit/>
          </a:bodyPr>
          <a:lstStyle/>
          <a:p>
            <a:pPr>
              <a:spcBef>
                <a:spcPct val="50000"/>
              </a:spcBef>
              <a:defRPr/>
            </a:pPr>
            <a:r>
              <a:rPr lang="en-US" sz="2800" b="1" dirty="0">
                <a:effectLst>
                  <a:outerShdw blurRad="38100" dist="38100" dir="2700000" algn="tl">
                    <a:srgbClr val="000000"/>
                  </a:outerShdw>
                </a:effectLst>
              </a:rPr>
              <a:t>3.</a:t>
            </a:r>
            <a:r>
              <a:rPr lang="en-US" sz="2800" b="1" dirty="0"/>
              <a:t>  	</a:t>
            </a:r>
            <a:r>
              <a:rPr lang="en-US" sz="2800" b="1" dirty="0">
                <a:effectLst>
                  <a:outerShdw blurRad="38100" dist="38100" dir="2700000" algn="tl">
                    <a:srgbClr val="000000"/>
                  </a:outerShdw>
                </a:effectLst>
              </a:rPr>
              <a:t>Select and retain the best president 	available.</a:t>
            </a:r>
          </a:p>
        </p:txBody>
      </p:sp>
    </p:spTree>
    <p:extLst>
      <p:ext uri="{BB962C8B-B14F-4D97-AF65-F5344CB8AC3E}">
        <p14:creationId xmlns:p14="http://schemas.microsoft.com/office/powerpoint/2010/main" val="1498871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utoUpdateAnimBg="0"/>
      <p:bldP spid="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6"/>
          <p:cNvSpPr txBox="1">
            <a:spLocks noChangeArrowheads="1"/>
          </p:cNvSpPr>
          <p:nvPr/>
        </p:nvSpPr>
        <p:spPr bwMode="auto">
          <a:xfrm>
            <a:off x="1447800" y="5181600"/>
            <a:ext cx="1371600" cy="457200"/>
          </a:xfrm>
          <a:prstGeom prst="rect">
            <a:avLst/>
          </a:prstGeom>
          <a:noFill/>
          <a:ln w="9525">
            <a:noFill/>
            <a:miter lim="800000"/>
            <a:headEnd/>
            <a:tailEnd/>
          </a:ln>
        </p:spPr>
        <p:txBody>
          <a:bodyPr>
            <a:spAutoFit/>
          </a:bodyPr>
          <a:lstStyle/>
          <a:p>
            <a:pPr>
              <a:spcBef>
                <a:spcPct val="50000"/>
              </a:spcBef>
            </a:pPr>
            <a:endParaRPr lang="en-US"/>
          </a:p>
        </p:txBody>
      </p:sp>
      <p:sp>
        <p:nvSpPr>
          <p:cNvPr id="5123" name="Text Box 2"/>
          <p:cNvSpPr txBox="1">
            <a:spLocks noChangeArrowheads="1"/>
          </p:cNvSpPr>
          <p:nvPr/>
        </p:nvSpPr>
        <p:spPr bwMode="auto">
          <a:xfrm>
            <a:off x="1066800" y="228600"/>
            <a:ext cx="7543800" cy="769938"/>
          </a:xfrm>
          <a:prstGeom prst="rect">
            <a:avLst/>
          </a:prstGeom>
          <a:noFill/>
          <a:ln w="9525">
            <a:noFill/>
            <a:miter lim="800000"/>
            <a:headEnd/>
            <a:tailEnd/>
          </a:ln>
        </p:spPr>
        <p:txBody>
          <a:bodyPr>
            <a:spAutoFit/>
          </a:bodyPr>
          <a:lstStyle/>
          <a:p>
            <a:pPr algn="ctr">
              <a:spcBef>
                <a:spcPct val="50000"/>
              </a:spcBef>
            </a:pPr>
            <a:r>
              <a:rPr lang="en-US" sz="4400" b="1">
                <a:solidFill>
                  <a:srgbClr val="FF5B35"/>
                </a:solidFill>
              </a:rPr>
              <a:t>Effective Boards - Continued</a:t>
            </a:r>
          </a:p>
        </p:txBody>
      </p:sp>
      <p:sp>
        <p:nvSpPr>
          <p:cNvPr id="6" name="Text Box 3"/>
          <p:cNvSpPr txBox="1">
            <a:spLocks noChangeArrowheads="1"/>
          </p:cNvSpPr>
          <p:nvPr/>
        </p:nvSpPr>
        <p:spPr bwMode="auto">
          <a:xfrm>
            <a:off x="1143000" y="2057400"/>
            <a:ext cx="7696200" cy="519113"/>
          </a:xfrm>
          <a:prstGeom prst="rect">
            <a:avLst/>
          </a:prstGeom>
          <a:noFill/>
          <a:ln w="9525">
            <a:noFill/>
            <a:miter lim="800000"/>
            <a:headEnd/>
            <a:tailEnd/>
          </a:ln>
          <a:effectLst/>
        </p:spPr>
        <p:txBody>
          <a:bodyPr>
            <a:spAutoFit/>
          </a:bodyPr>
          <a:lstStyle/>
          <a:p>
            <a:pPr marL="457200" indent="-457200">
              <a:spcBef>
                <a:spcPct val="50000"/>
              </a:spcBef>
              <a:defRPr/>
            </a:pPr>
            <a:r>
              <a:rPr lang="en-US" sz="2800" b="1" dirty="0">
                <a:effectLst>
                  <a:outerShdw blurRad="38100" dist="38100" dir="2700000" algn="tl">
                    <a:srgbClr val="000000"/>
                  </a:outerShdw>
                </a:effectLst>
              </a:rPr>
              <a:t>4.		Do not conduct “private meetings”</a:t>
            </a:r>
            <a:endParaRPr lang="en-US" sz="2800" dirty="0"/>
          </a:p>
        </p:txBody>
      </p:sp>
      <p:sp>
        <p:nvSpPr>
          <p:cNvPr id="7" name="Text Box 4"/>
          <p:cNvSpPr txBox="1">
            <a:spLocks noChangeArrowheads="1"/>
          </p:cNvSpPr>
          <p:nvPr/>
        </p:nvSpPr>
        <p:spPr bwMode="auto">
          <a:xfrm>
            <a:off x="1143000" y="3352800"/>
            <a:ext cx="7543800" cy="954088"/>
          </a:xfrm>
          <a:prstGeom prst="rect">
            <a:avLst/>
          </a:prstGeom>
          <a:noFill/>
          <a:ln w="9525">
            <a:noFill/>
            <a:miter lim="800000"/>
            <a:headEnd/>
            <a:tailEnd/>
          </a:ln>
          <a:effectLst/>
        </p:spPr>
        <p:txBody>
          <a:bodyPr>
            <a:spAutoFit/>
          </a:bodyPr>
          <a:lstStyle/>
          <a:p>
            <a:pPr marL="457200" indent="-457200">
              <a:spcBef>
                <a:spcPct val="50000"/>
              </a:spcBef>
              <a:defRPr/>
            </a:pPr>
            <a:r>
              <a:rPr lang="en-US" sz="2800" b="1" dirty="0">
                <a:effectLst>
                  <a:outerShdw blurRad="38100" dist="38100" dir="2700000" algn="tl">
                    <a:srgbClr val="000000"/>
                  </a:outerShdw>
                </a:effectLst>
              </a:rPr>
              <a:t>5.	 	Govern through policy &amp; procedures and 	budget approval.</a:t>
            </a:r>
            <a:endParaRPr lang="en-US" sz="2800" dirty="0">
              <a:effectLst>
                <a:outerShdw blurRad="38100" dist="38100" dir="2700000" algn="tl">
                  <a:srgbClr val="000000"/>
                </a:outerShdw>
              </a:effectLst>
            </a:endParaRPr>
          </a:p>
        </p:txBody>
      </p:sp>
      <p:sp>
        <p:nvSpPr>
          <p:cNvPr id="8" name="Text Box 5"/>
          <p:cNvSpPr txBox="1">
            <a:spLocks noChangeArrowheads="1"/>
          </p:cNvSpPr>
          <p:nvPr/>
        </p:nvSpPr>
        <p:spPr bwMode="auto">
          <a:xfrm>
            <a:off x="1143000" y="4800600"/>
            <a:ext cx="7620000" cy="1384300"/>
          </a:xfrm>
          <a:prstGeom prst="rect">
            <a:avLst/>
          </a:prstGeom>
          <a:noFill/>
          <a:ln w="9525">
            <a:noFill/>
            <a:miter lim="800000"/>
            <a:headEnd/>
            <a:tailEnd/>
          </a:ln>
          <a:effectLst/>
        </p:spPr>
        <p:txBody>
          <a:bodyPr>
            <a:spAutoFit/>
          </a:bodyPr>
          <a:lstStyle/>
          <a:p>
            <a:pPr marL="457200" indent="-457200">
              <a:spcBef>
                <a:spcPct val="50000"/>
              </a:spcBef>
              <a:defRPr/>
            </a:pPr>
            <a:r>
              <a:rPr lang="en-US" sz="2800" b="1" dirty="0">
                <a:effectLst>
                  <a:outerShdw blurRad="38100" dist="38100" dir="2700000" algn="tl">
                    <a:srgbClr val="000000"/>
                  </a:outerShdw>
                </a:effectLst>
              </a:rPr>
              <a:t>6. 		Evaluate the board, president and 	institutional performance fairly and 	effectively.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7" grpId="0" autoUpdateAnimBg="0"/>
      <p:bldP spid="8"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6"/>
          <p:cNvSpPr txBox="1">
            <a:spLocks noChangeArrowheads="1"/>
          </p:cNvSpPr>
          <p:nvPr/>
        </p:nvSpPr>
        <p:spPr bwMode="auto">
          <a:xfrm>
            <a:off x="1447800" y="5181600"/>
            <a:ext cx="1371600" cy="457200"/>
          </a:xfrm>
          <a:prstGeom prst="rect">
            <a:avLst/>
          </a:prstGeom>
          <a:noFill/>
          <a:ln w="9525">
            <a:noFill/>
            <a:miter lim="800000"/>
            <a:headEnd/>
            <a:tailEnd/>
          </a:ln>
        </p:spPr>
        <p:txBody>
          <a:bodyPr>
            <a:spAutoFit/>
          </a:bodyPr>
          <a:lstStyle/>
          <a:p>
            <a:pPr>
              <a:spcBef>
                <a:spcPct val="50000"/>
              </a:spcBef>
            </a:pPr>
            <a:endParaRPr lang="en-US"/>
          </a:p>
        </p:txBody>
      </p:sp>
      <p:sp>
        <p:nvSpPr>
          <p:cNvPr id="6147" name="Text Box 6"/>
          <p:cNvSpPr txBox="1">
            <a:spLocks noChangeArrowheads="1"/>
          </p:cNvSpPr>
          <p:nvPr/>
        </p:nvSpPr>
        <p:spPr bwMode="auto">
          <a:xfrm>
            <a:off x="1447800" y="5181600"/>
            <a:ext cx="1371600" cy="457200"/>
          </a:xfrm>
          <a:prstGeom prst="rect">
            <a:avLst/>
          </a:prstGeom>
          <a:noFill/>
          <a:ln w="9525">
            <a:noFill/>
            <a:miter lim="800000"/>
            <a:headEnd/>
            <a:tailEnd/>
          </a:ln>
        </p:spPr>
        <p:txBody>
          <a:bodyPr>
            <a:spAutoFit/>
          </a:bodyPr>
          <a:lstStyle/>
          <a:p>
            <a:pPr>
              <a:spcBef>
                <a:spcPct val="50000"/>
              </a:spcBef>
            </a:pPr>
            <a:endParaRPr lang="en-US"/>
          </a:p>
        </p:txBody>
      </p:sp>
      <p:sp>
        <p:nvSpPr>
          <p:cNvPr id="6148" name="Text Box 2"/>
          <p:cNvSpPr txBox="1">
            <a:spLocks noChangeArrowheads="1"/>
          </p:cNvSpPr>
          <p:nvPr/>
        </p:nvSpPr>
        <p:spPr bwMode="auto">
          <a:xfrm>
            <a:off x="1066800" y="228600"/>
            <a:ext cx="7543800" cy="769938"/>
          </a:xfrm>
          <a:prstGeom prst="rect">
            <a:avLst/>
          </a:prstGeom>
          <a:noFill/>
          <a:ln w="9525">
            <a:noFill/>
            <a:miter lim="800000"/>
            <a:headEnd/>
            <a:tailEnd/>
          </a:ln>
        </p:spPr>
        <p:txBody>
          <a:bodyPr>
            <a:spAutoFit/>
          </a:bodyPr>
          <a:lstStyle/>
          <a:p>
            <a:pPr algn="ctr">
              <a:spcBef>
                <a:spcPct val="50000"/>
              </a:spcBef>
            </a:pPr>
            <a:r>
              <a:rPr lang="en-US" sz="4400" b="1">
                <a:solidFill>
                  <a:srgbClr val="FF5B35"/>
                </a:solidFill>
              </a:rPr>
              <a:t>Effective Boards - Continued</a:t>
            </a:r>
          </a:p>
        </p:txBody>
      </p:sp>
      <p:sp>
        <p:nvSpPr>
          <p:cNvPr id="14" name="Text Box 3"/>
          <p:cNvSpPr txBox="1">
            <a:spLocks noChangeArrowheads="1"/>
          </p:cNvSpPr>
          <p:nvPr/>
        </p:nvSpPr>
        <p:spPr bwMode="auto">
          <a:xfrm>
            <a:off x="1143000" y="1524000"/>
            <a:ext cx="7696200" cy="1384300"/>
          </a:xfrm>
          <a:prstGeom prst="rect">
            <a:avLst/>
          </a:prstGeom>
          <a:noFill/>
          <a:ln w="9525">
            <a:noFill/>
            <a:miter lim="800000"/>
            <a:headEnd/>
            <a:tailEnd/>
          </a:ln>
          <a:effectLst/>
        </p:spPr>
        <p:txBody>
          <a:bodyPr>
            <a:spAutoFit/>
          </a:bodyPr>
          <a:lstStyle/>
          <a:p>
            <a:pPr marL="457200" indent="-457200">
              <a:spcBef>
                <a:spcPct val="50000"/>
              </a:spcBef>
              <a:defRPr/>
            </a:pPr>
            <a:r>
              <a:rPr lang="en-US" sz="2800" b="1" dirty="0">
                <a:effectLst>
                  <a:outerShdw blurRad="38100" dist="38100" dir="2700000" algn="tl">
                    <a:srgbClr val="000000"/>
                  </a:outerShdw>
                </a:effectLst>
              </a:rPr>
              <a:t>7.		Provide proper oversight of the 	management of the college’s financial 	resources.</a:t>
            </a:r>
            <a:endParaRPr lang="en-US" sz="2800" dirty="0"/>
          </a:p>
        </p:txBody>
      </p:sp>
      <p:sp>
        <p:nvSpPr>
          <p:cNvPr id="15" name="Text Box 4"/>
          <p:cNvSpPr txBox="1">
            <a:spLocks noChangeArrowheads="1"/>
          </p:cNvSpPr>
          <p:nvPr/>
        </p:nvSpPr>
        <p:spPr bwMode="auto">
          <a:xfrm>
            <a:off x="1143000" y="3124200"/>
            <a:ext cx="7543800" cy="1384300"/>
          </a:xfrm>
          <a:prstGeom prst="rect">
            <a:avLst/>
          </a:prstGeom>
          <a:noFill/>
          <a:ln w="9525">
            <a:noFill/>
            <a:miter lim="800000"/>
            <a:headEnd/>
            <a:tailEnd/>
          </a:ln>
          <a:effectLst/>
        </p:spPr>
        <p:txBody>
          <a:bodyPr>
            <a:spAutoFit/>
          </a:bodyPr>
          <a:lstStyle/>
          <a:p>
            <a:pPr marL="457200" indent="-457200">
              <a:spcBef>
                <a:spcPct val="50000"/>
              </a:spcBef>
              <a:defRPr/>
            </a:pPr>
            <a:r>
              <a:rPr lang="en-US" sz="2800" b="1" dirty="0">
                <a:effectLst>
                  <a:outerShdw blurRad="38100" dist="38100" dir="2700000" algn="tl">
                    <a:srgbClr val="000000"/>
                  </a:outerShdw>
                </a:effectLst>
              </a:rPr>
              <a:t>8.	 	Provide oversight and approval of 	purchasing, constructing and maintaining 	facilities.</a:t>
            </a:r>
            <a:endParaRPr lang="en-US" sz="2800" dirty="0">
              <a:effectLst>
                <a:outerShdw blurRad="38100" dist="38100" dir="2700000" algn="tl">
                  <a:srgbClr val="000000"/>
                </a:outerShdw>
              </a:effectLst>
            </a:endParaRPr>
          </a:p>
        </p:txBody>
      </p:sp>
      <p:sp>
        <p:nvSpPr>
          <p:cNvPr id="16" name="Text Box 5"/>
          <p:cNvSpPr txBox="1">
            <a:spLocks noChangeArrowheads="1"/>
          </p:cNvSpPr>
          <p:nvPr/>
        </p:nvSpPr>
        <p:spPr bwMode="auto">
          <a:xfrm>
            <a:off x="1143000" y="4800600"/>
            <a:ext cx="7620000" cy="523875"/>
          </a:xfrm>
          <a:prstGeom prst="rect">
            <a:avLst/>
          </a:prstGeom>
          <a:noFill/>
          <a:ln w="9525">
            <a:noFill/>
            <a:miter lim="800000"/>
            <a:headEnd/>
            <a:tailEnd/>
          </a:ln>
          <a:effectLst/>
        </p:spPr>
        <p:txBody>
          <a:bodyPr>
            <a:spAutoFit/>
          </a:bodyPr>
          <a:lstStyle/>
          <a:p>
            <a:pPr marL="457200" indent="-457200">
              <a:spcBef>
                <a:spcPct val="50000"/>
              </a:spcBef>
              <a:defRPr/>
            </a:pPr>
            <a:r>
              <a:rPr lang="en-US" sz="2800" b="1" dirty="0">
                <a:effectLst>
                  <a:outerShdw blurRad="38100" dist="38100" dir="2700000" algn="tl">
                    <a:srgbClr val="000000"/>
                  </a:outerShdw>
                </a:effectLst>
              </a:rPr>
              <a:t>9. 		Have informed members.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utoUpdateAnimBg="0"/>
      <p:bldP spid="15" grpId="0" autoUpdateAnimBg="0"/>
      <p:bldP spid="1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6"/>
          <p:cNvSpPr txBox="1">
            <a:spLocks noChangeArrowheads="1"/>
          </p:cNvSpPr>
          <p:nvPr/>
        </p:nvSpPr>
        <p:spPr bwMode="auto">
          <a:xfrm>
            <a:off x="1447800" y="5181600"/>
            <a:ext cx="1371600" cy="457200"/>
          </a:xfrm>
          <a:prstGeom prst="rect">
            <a:avLst/>
          </a:prstGeom>
          <a:noFill/>
          <a:ln w="9525">
            <a:noFill/>
            <a:miter lim="800000"/>
            <a:headEnd/>
            <a:tailEnd/>
          </a:ln>
        </p:spPr>
        <p:txBody>
          <a:bodyPr>
            <a:spAutoFit/>
          </a:bodyPr>
          <a:lstStyle/>
          <a:p>
            <a:pPr>
              <a:spcBef>
                <a:spcPct val="50000"/>
              </a:spcBef>
            </a:pPr>
            <a:endParaRPr lang="en-US"/>
          </a:p>
        </p:txBody>
      </p:sp>
      <p:sp>
        <p:nvSpPr>
          <p:cNvPr id="7171" name="Text Box 6"/>
          <p:cNvSpPr txBox="1">
            <a:spLocks noChangeArrowheads="1"/>
          </p:cNvSpPr>
          <p:nvPr/>
        </p:nvSpPr>
        <p:spPr bwMode="auto">
          <a:xfrm>
            <a:off x="1447800" y="5181600"/>
            <a:ext cx="1371600" cy="457200"/>
          </a:xfrm>
          <a:prstGeom prst="rect">
            <a:avLst/>
          </a:prstGeom>
          <a:noFill/>
          <a:ln w="9525">
            <a:noFill/>
            <a:miter lim="800000"/>
            <a:headEnd/>
            <a:tailEnd/>
          </a:ln>
        </p:spPr>
        <p:txBody>
          <a:bodyPr>
            <a:spAutoFit/>
          </a:bodyPr>
          <a:lstStyle/>
          <a:p>
            <a:pPr>
              <a:spcBef>
                <a:spcPct val="50000"/>
              </a:spcBef>
            </a:pPr>
            <a:endParaRPr lang="en-US"/>
          </a:p>
        </p:txBody>
      </p:sp>
      <p:sp>
        <p:nvSpPr>
          <p:cNvPr id="7172" name="Text Box 2"/>
          <p:cNvSpPr txBox="1">
            <a:spLocks noChangeArrowheads="1"/>
          </p:cNvSpPr>
          <p:nvPr/>
        </p:nvSpPr>
        <p:spPr bwMode="auto">
          <a:xfrm>
            <a:off x="1066800" y="228600"/>
            <a:ext cx="7543800" cy="769938"/>
          </a:xfrm>
          <a:prstGeom prst="rect">
            <a:avLst/>
          </a:prstGeom>
          <a:noFill/>
          <a:ln w="9525">
            <a:noFill/>
            <a:miter lim="800000"/>
            <a:headEnd/>
            <a:tailEnd/>
          </a:ln>
        </p:spPr>
        <p:txBody>
          <a:bodyPr>
            <a:spAutoFit/>
          </a:bodyPr>
          <a:lstStyle/>
          <a:p>
            <a:pPr algn="ctr">
              <a:spcBef>
                <a:spcPct val="50000"/>
              </a:spcBef>
            </a:pPr>
            <a:r>
              <a:rPr lang="en-US" sz="4400" b="1">
                <a:solidFill>
                  <a:srgbClr val="FF5B35"/>
                </a:solidFill>
              </a:rPr>
              <a:t>Effective Boards - Continued</a:t>
            </a:r>
          </a:p>
        </p:txBody>
      </p:sp>
      <p:sp>
        <p:nvSpPr>
          <p:cNvPr id="5" name="Text Box 3"/>
          <p:cNvSpPr txBox="1">
            <a:spLocks noChangeArrowheads="1"/>
          </p:cNvSpPr>
          <p:nvPr/>
        </p:nvSpPr>
        <p:spPr bwMode="auto">
          <a:xfrm>
            <a:off x="1143000" y="1524000"/>
            <a:ext cx="7696200" cy="954088"/>
          </a:xfrm>
          <a:prstGeom prst="rect">
            <a:avLst/>
          </a:prstGeom>
          <a:noFill/>
          <a:ln w="9525">
            <a:noFill/>
            <a:miter lim="800000"/>
            <a:headEnd/>
            <a:tailEnd/>
          </a:ln>
          <a:effectLst/>
        </p:spPr>
        <p:txBody>
          <a:bodyPr>
            <a:spAutoFit/>
          </a:bodyPr>
          <a:lstStyle/>
          <a:p>
            <a:pPr marL="457200" indent="-457200">
              <a:spcBef>
                <a:spcPct val="50000"/>
              </a:spcBef>
              <a:defRPr/>
            </a:pPr>
            <a:r>
              <a:rPr lang="en-US" sz="2800" b="1" dirty="0">
                <a:effectLst>
                  <a:outerShdw blurRad="38100" dist="38100" dir="2700000" algn="tl">
                    <a:srgbClr val="000000"/>
                  </a:outerShdw>
                </a:effectLst>
              </a:rPr>
              <a:t>10.		Understand and accept its role in positive 	support for the college.</a:t>
            </a:r>
            <a:endParaRPr lang="en-US" sz="2800" dirty="0"/>
          </a:p>
        </p:txBody>
      </p:sp>
      <p:sp>
        <p:nvSpPr>
          <p:cNvPr id="6" name="Text Box 4"/>
          <p:cNvSpPr txBox="1">
            <a:spLocks noChangeArrowheads="1"/>
          </p:cNvSpPr>
          <p:nvPr/>
        </p:nvSpPr>
        <p:spPr bwMode="auto">
          <a:xfrm>
            <a:off x="1143000" y="3352800"/>
            <a:ext cx="7543800" cy="523875"/>
          </a:xfrm>
          <a:prstGeom prst="rect">
            <a:avLst/>
          </a:prstGeom>
          <a:noFill/>
          <a:ln w="9525">
            <a:noFill/>
            <a:miter lim="800000"/>
            <a:headEnd/>
            <a:tailEnd/>
          </a:ln>
          <a:effectLst/>
        </p:spPr>
        <p:txBody>
          <a:bodyPr>
            <a:spAutoFit/>
          </a:bodyPr>
          <a:lstStyle/>
          <a:p>
            <a:pPr marL="457200" indent="-457200">
              <a:spcBef>
                <a:spcPct val="50000"/>
              </a:spcBef>
              <a:defRPr/>
            </a:pPr>
            <a:r>
              <a:rPr lang="en-US" sz="2800" b="1" dirty="0">
                <a:effectLst>
                  <a:outerShdw blurRad="38100" dist="38100" dir="2700000" algn="tl">
                    <a:srgbClr val="000000"/>
                  </a:outerShdw>
                </a:effectLst>
              </a:rPr>
              <a:t>11.	 	Create climate for positive change</a:t>
            </a:r>
            <a:endParaRPr lang="en-US" sz="2800" dirty="0">
              <a:effectLst>
                <a:outerShdw blurRad="38100" dist="38100" dir="2700000" algn="tl">
                  <a:srgbClr val="000000"/>
                </a:outerShdw>
              </a:effectLst>
            </a:endParaRPr>
          </a:p>
        </p:txBody>
      </p:sp>
      <p:sp>
        <p:nvSpPr>
          <p:cNvPr id="7" name="Text Box 5"/>
          <p:cNvSpPr txBox="1">
            <a:spLocks noChangeArrowheads="1"/>
          </p:cNvSpPr>
          <p:nvPr/>
        </p:nvSpPr>
        <p:spPr bwMode="auto">
          <a:xfrm>
            <a:off x="1143000" y="4800600"/>
            <a:ext cx="7620000" cy="954088"/>
          </a:xfrm>
          <a:prstGeom prst="rect">
            <a:avLst/>
          </a:prstGeom>
          <a:noFill/>
          <a:ln w="9525">
            <a:noFill/>
            <a:miter lim="800000"/>
            <a:headEnd/>
            <a:tailEnd/>
          </a:ln>
          <a:effectLst/>
        </p:spPr>
        <p:txBody>
          <a:bodyPr>
            <a:spAutoFit/>
          </a:bodyPr>
          <a:lstStyle/>
          <a:p>
            <a:pPr marL="457200" indent="-457200">
              <a:spcBef>
                <a:spcPct val="50000"/>
              </a:spcBef>
              <a:defRPr/>
            </a:pPr>
            <a:r>
              <a:rPr lang="en-US" sz="2800" b="1" dirty="0">
                <a:effectLst>
                  <a:outerShdw blurRad="38100" dist="38100" dir="2700000" algn="tl">
                    <a:srgbClr val="000000"/>
                  </a:outerShdw>
                </a:effectLst>
              </a:rPr>
              <a:t>12. 	Honor roles, procedures and chains of 	command.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6" grpId="0" autoUpdateAnimBg="0"/>
      <p:bldP spid="7"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143000" y="2362200"/>
            <a:ext cx="8001000" cy="2698750"/>
          </a:xfrm>
          <a:prstGeom prst="rect">
            <a:avLst/>
          </a:prstGeom>
          <a:noFill/>
          <a:ln w="9525">
            <a:noFill/>
            <a:miter lim="800000"/>
            <a:headEnd/>
            <a:tailEnd/>
          </a:ln>
          <a:effectLst/>
        </p:spPr>
        <p:txBody>
          <a:bodyPr>
            <a:spAutoFit/>
          </a:bodyPr>
          <a:lstStyle/>
          <a:p>
            <a:pPr algn="ctr">
              <a:spcBef>
                <a:spcPct val="50000"/>
              </a:spcBef>
              <a:defRPr/>
            </a:pPr>
            <a:r>
              <a:rPr lang="en-US" sz="7200" b="1" dirty="0">
                <a:solidFill>
                  <a:srgbClr val="FF5B35"/>
                </a:solidFill>
                <a:effectLst>
                  <a:outerShdw blurRad="38100" dist="38100" dir="2700000" algn="tl">
                    <a:srgbClr val="000000"/>
                  </a:outerShdw>
                </a:effectLst>
              </a:rPr>
              <a:t>Effective Trustees</a:t>
            </a:r>
            <a:r>
              <a:rPr lang="en-US" sz="6600" b="1" dirty="0">
                <a:solidFill>
                  <a:srgbClr val="FFFF00"/>
                </a:solidFill>
                <a:effectLst>
                  <a:outerShdw blurRad="38100" dist="38100" dir="2700000" algn="tl">
                    <a:srgbClr val="000000"/>
                  </a:outerShdw>
                </a:effectLst>
              </a:rPr>
              <a:t> </a:t>
            </a:r>
          </a:p>
          <a:p>
            <a:pPr algn="ctr">
              <a:spcBef>
                <a:spcPct val="50000"/>
              </a:spcBef>
              <a:defRPr/>
            </a:pPr>
            <a:endParaRPr lang="en-US" sz="6600" b="1" dirty="0">
              <a:solidFill>
                <a:srgbClr val="FFFF00"/>
              </a:solidFill>
              <a:effectLst>
                <a:outerShdw blurRad="38100" dist="38100" dir="2700000" algn="tl">
                  <a:srgbClr val="000000"/>
                </a:outerShdw>
              </a:effectLst>
            </a:endParaRPr>
          </a:p>
        </p:txBody>
      </p:sp>
      <p:sp>
        <p:nvSpPr>
          <p:cNvPr id="8195" name="Text Box 3"/>
          <p:cNvSpPr txBox="1">
            <a:spLocks noChangeArrowheads="1"/>
          </p:cNvSpPr>
          <p:nvPr/>
        </p:nvSpPr>
        <p:spPr bwMode="auto">
          <a:xfrm>
            <a:off x="4953000" y="5181600"/>
            <a:ext cx="3879850" cy="519113"/>
          </a:xfrm>
          <a:prstGeom prst="rect">
            <a:avLst/>
          </a:prstGeom>
          <a:noFill/>
          <a:ln w="9525">
            <a:noFill/>
            <a:miter lim="800000"/>
            <a:headEnd/>
            <a:tailEnd/>
          </a:ln>
        </p:spPr>
        <p:txBody>
          <a:bodyPr>
            <a:spAutoFit/>
          </a:bodyPr>
          <a:lstStyle/>
          <a:p>
            <a:pPr algn="ctr"/>
            <a:r>
              <a:rPr lang="en-US" sz="2800" b="1">
                <a:solidFill>
                  <a:srgbClr val="FFFF00"/>
                </a:solidFill>
              </a:rPr>
              <a:t>Dr. Frank Sells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066800" y="533400"/>
            <a:ext cx="8077200" cy="762000"/>
          </a:xfrm>
          <a:prstGeom prst="rect">
            <a:avLst/>
          </a:prstGeom>
          <a:noFill/>
          <a:ln w="9525">
            <a:noFill/>
            <a:miter lim="800000"/>
            <a:headEnd/>
            <a:tailEnd/>
          </a:ln>
        </p:spPr>
        <p:txBody>
          <a:bodyPr>
            <a:spAutoFit/>
          </a:bodyPr>
          <a:lstStyle/>
          <a:p>
            <a:pPr algn="ctr">
              <a:spcBef>
                <a:spcPct val="50000"/>
              </a:spcBef>
            </a:pPr>
            <a:r>
              <a:rPr lang="en-US" sz="4400" b="1">
                <a:solidFill>
                  <a:srgbClr val="FF5B35"/>
                </a:solidFill>
              </a:rPr>
              <a:t>Effective Members </a:t>
            </a:r>
          </a:p>
        </p:txBody>
      </p:sp>
      <p:sp>
        <p:nvSpPr>
          <p:cNvPr id="7171" name="Text Box 3"/>
          <p:cNvSpPr txBox="1">
            <a:spLocks noChangeArrowheads="1"/>
          </p:cNvSpPr>
          <p:nvPr/>
        </p:nvSpPr>
        <p:spPr bwMode="auto">
          <a:xfrm>
            <a:off x="1143000" y="1905000"/>
            <a:ext cx="8001000" cy="946150"/>
          </a:xfrm>
          <a:prstGeom prst="rect">
            <a:avLst/>
          </a:prstGeom>
          <a:noFill/>
          <a:ln w="9525">
            <a:noFill/>
            <a:miter lim="800000"/>
            <a:headEnd/>
            <a:tailEnd/>
          </a:ln>
        </p:spPr>
        <p:txBody>
          <a:bodyPr>
            <a:spAutoFit/>
          </a:bodyPr>
          <a:lstStyle/>
          <a:p>
            <a:pPr marL="457200" indent="-457200">
              <a:spcBef>
                <a:spcPct val="50000"/>
              </a:spcBef>
            </a:pPr>
            <a:r>
              <a:rPr lang="en-US" sz="2800" b="1"/>
              <a:t>1.		Understand and appreciate that individual 	trustees have no authority</a:t>
            </a:r>
          </a:p>
        </p:txBody>
      </p:sp>
      <p:sp>
        <p:nvSpPr>
          <p:cNvPr id="7172" name="Text Box 4"/>
          <p:cNvSpPr txBox="1">
            <a:spLocks noChangeArrowheads="1"/>
          </p:cNvSpPr>
          <p:nvPr/>
        </p:nvSpPr>
        <p:spPr bwMode="auto">
          <a:xfrm>
            <a:off x="1143000" y="3276600"/>
            <a:ext cx="7543800" cy="1373188"/>
          </a:xfrm>
          <a:prstGeom prst="rect">
            <a:avLst/>
          </a:prstGeom>
          <a:noFill/>
          <a:ln w="9525">
            <a:noFill/>
            <a:miter lim="800000"/>
            <a:headEnd/>
            <a:tailEnd/>
          </a:ln>
          <a:effectLst/>
        </p:spPr>
        <p:txBody>
          <a:bodyPr>
            <a:spAutoFit/>
          </a:bodyPr>
          <a:lstStyle/>
          <a:p>
            <a:pPr>
              <a:spcBef>
                <a:spcPct val="50000"/>
              </a:spcBef>
              <a:defRPr/>
            </a:pPr>
            <a:r>
              <a:rPr lang="en-US" sz="2800" b="1" dirty="0">
                <a:effectLst>
                  <a:outerShdw blurRad="38100" dist="38100" dir="2700000" algn="tl">
                    <a:srgbClr val="000000"/>
                  </a:outerShdw>
                </a:effectLst>
              </a:rPr>
              <a:t>2.  	Refer questions pertaining to 	administration to 	the president of the 	college</a:t>
            </a:r>
            <a:r>
              <a:rPr lang="en-US" sz="2800" dirty="0"/>
              <a:t> </a:t>
            </a:r>
          </a:p>
        </p:txBody>
      </p:sp>
      <p:sp>
        <p:nvSpPr>
          <p:cNvPr id="7173" name="Text Box 5"/>
          <p:cNvSpPr txBox="1">
            <a:spLocks noChangeArrowheads="1"/>
          </p:cNvSpPr>
          <p:nvPr/>
        </p:nvSpPr>
        <p:spPr bwMode="auto">
          <a:xfrm>
            <a:off x="1066800" y="5105400"/>
            <a:ext cx="7696200" cy="519113"/>
          </a:xfrm>
          <a:prstGeom prst="rect">
            <a:avLst/>
          </a:prstGeom>
          <a:noFill/>
          <a:ln w="9525">
            <a:noFill/>
            <a:miter lim="800000"/>
            <a:headEnd/>
            <a:tailEnd/>
          </a:ln>
          <a:effectLst/>
        </p:spPr>
        <p:txBody>
          <a:bodyPr>
            <a:spAutoFit/>
          </a:bodyPr>
          <a:lstStyle/>
          <a:p>
            <a:pPr>
              <a:spcBef>
                <a:spcPct val="50000"/>
              </a:spcBef>
              <a:defRPr/>
            </a:pPr>
            <a:r>
              <a:rPr lang="en-US" sz="2800" b="1" dirty="0">
                <a:effectLst>
                  <a:outerShdw blurRad="38100" dist="38100" dir="2700000" algn="tl">
                    <a:srgbClr val="000000"/>
                  </a:outerShdw>
                </a:effectLst>
              </a:rPr>
              <a:t>3.</a:t>
            </a:r>
            <a:r>
              <a:rPr lang="en-US" sz="2800" b="1" dirty="0"/>
              <a:t>  	</a:t>
            </a:r>
            <a:r>
              <a:rPr lang="en-US" sz="2800" b="1" dirty="0">
                <a:effectLst>
                  <a:outerShdw blurRad="38100" dist="38100" dir="2700000" algn="tl">
                    <a:srgbClr val="000000"/>
                  </a:outerShdw>
                </a:effectLst>
              </a:rPr>
              <a:t>Respect confidentiality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utoUpdateAnimBg="0"/>
      <p:bldP spid="7172" grpId="0" autoUpdateAnimBg="0"/>
      <p:bldP spid="717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447800" y="304800"/>
            <a:ext cx="6781800" cy="1431925"/>
          </a:xfrm>
          <a:prstGeom prst="rect">
            <a:avLst/>
          </a:prstGeom>
          <a:noFill/>
          <a:ln w="9525">
            <a:noFill/>
            <a:miter lim="800000"/>
            <a:headEnd/>
            <a:tailEnd/>
          </a:ln>
        </p:spPr>
        <p:txBody>
          <a:bodyPr>
            <a:spAutoFit/>
          </a:bodyPr>
          <a:lstStyle/>
          <a:p>
            <a:pPr algn="ctr">
              <a:spcBef>
                <a:spcPct val="50000"/>
              </a:spcBef>
            </a:pPr>
            <a:r>
              <a:rPr lang="en-US" sz="4400" b="1">
                <a:solidFill>
                  <a:srgbClr val="FF5B35"/>
                </a:solidFill>
              </a:rPr>
              <a:t>Effective Members - Continued</a:t>
            </a:r>
          </a:p>
        </p:txBody>
      </p:sp>
      <p:sp>
        <p:nvSpPr>
          <p:cNvPr id="8195" name="Text Box 3"/>
          <p:cNvSpPr txBox="1">
            <a:spLocks noChangeArrowheads="1"/>
          </p:cNvSpPr>
          <p:nvPr/>
        </p:nvSpPr>
        <p:spPr bwMode="auto">
          <a:xfrm>
            <a:off x="1143000" y="2209800"/>
            <a:ext cx="7162800" cy="579438"/>
          </a:xfrm>
          <a:prstGeom prst="rect">
            <a:avLst/>
          </a:prstGeom>
          <a:noFill/>
          <a:ln w="9525">
            <a:noFill/>
            <a:miter lim="800000"/>
            <a:headEnd/>
            <a:tailEnd/>
          </a:ln>
          <a:effectLst/>
        </p:spPr>
        <p:txBody>
          <a:bodyPr>
            <a:spAutoFit/>
          </a:bodyPr>
          <a:lstStyle/>
          <a:p>
            <a:pPr>
              <a:spcBef>
                <a:spcPct val="50000"/>
              </a:spcBef>
              <a:defRPr/>
            </a:pPr>
            <a:r>
              <a:rPr lang="en-US" sz="3200" dirty="0">
                <a:effectLst>
                  <a:outerShdw blurRad="38100" dist="38100" dir="2700000" algn="tl">
                    <a:srgbClr val="000000"/>
                  </a:outerShdw>
                </a:effectLst>
              </a:rPr>
              <a:t> 4</a:t>
            </a:r>
            <a:r>
              <a:rPr lang="en-US" sz="3200" b="1" dirty="0">
                <a:effectLst>
                  <a:outerShdw blurRad="38100" dist="38100" dir="2700000" algn="tl">
                    <a:srgbClr val="000000"/>
                  </a:outerShdw>
                </a:effectLst>
              </a:rPr>
              <a:t>.  	Vote and vote your conscience</a:t>
            </a:r>
            <a:endParaRPr lang="en-US" sz="2800" b="1" dirty="0"/>
          </a:p>
        </p:txBody>
      </p:sp>
      <p:sp>
        <p:nvSpPr>
          <p:cNvPr id="8196" name="Text Box 4"/>
          <p:cNvSpPr txBox="1">
            <a:spLocks noChangeArrowheads="1"/>
          </p:cNvSpPr>
          <p:nvPr/>
        </p:nvSpPr>
        <p:spPr bwMode="auto">
          <a:xfrm>
            <a:off x="1143000" y="3200400"/>
            <a:ext cx="7010400" cy="946150"/>
          </a:xfrm>
          <a:prstGeom prst="rect">
            <a:avLst/>
          </a:prstGeom>
          <a:noFill/>
          <a:ln w="9525">
            <a:noFill/>
            <a:miter lim="800000"/>
            <a:headEnd/>
            <a:tailEnd/>
          </a:ln>
          <a:effectLst/>
        </p:spPr>
        <p:txBody>
          <a:bodyPr>
            <a:spAutoFit/>
          </a:bodyPr>
          <a:lstStyle/>
          <a:p>
            <a:pPr>
              <a:spcBef>
                <a:spcPct val="50000"/>
              </a:spcBef>
              <a:defRPr/>
            </a:pPr>
            <a:r>
              <a:rPr lang="en-US" sz="2800" dirty="0">
                <a:effectLst>
                  <a:outerShdw blurRad="38100" dist="38100" dir="2700000" algn="tl">
                    <a:srgbClr val="000000"/>
                  </a:outerShdw>
                </a:effectLst>
              </a:rPr>
              <a:t> 5</a:t>
            </a:r>
            <a:r>
              <a:rPr lang="en-US" sz="2800" b="1" dirty="0">
                <a:effectLst>
                  <a:outerShdw blurRad="38100" dist="38100" dir="2700000" algn="tl">
                    <a:srgbClr val="000000"/>
                  </a:outerShdw>
                </a:effectLst>
              </a:rPr>
              <a:t>.  	Do not have hidden agendas or axes to 	grind</a:t>
            </a:r>
          </a:p>
        </p:txBody>
      </p:sp>
      <p:sp>
        <p:nvSpPr>
          <p:cNvPr id="8197" name="Text Box 5"/>
          <p:cNvSpPr txBox="1">
            <a:spLocks noChangeArrowheads="1"/>
          </p:cNvSpPr>
          <p:nvPr/>
        </p:nvSpPr>
        <p:spPr bwMode="auto">
          <a:xfrm>
            <a:off x="1143000" y="4495800"/>
            <a:ext cx="7543800" cy="946150"/>
          </a:xfrm>
          <a:prstGeom prst="rect">
            <a:avLst/>
          </a:prstGeom>
          <a:noFill/>
          <a:ln w="9525">
            <a:noFill/>
            <a:miter lim="800000"/>
            <a:headEnd/>
            <a:tailEnd/>
          </a:ln>
          <a:effectLst/>
        </p:spPr>
        <p:txBody>
          <a:bodyPr>
            <a:spAutoFit/>
          </a:bodyPr>
          <a:lstStyle/>
          <a:p>
            <a:pPr marL="457200" indent="-457200">
              <a:spcBef>
                <a:spcPct val="50000"/>
              </a:spcBef>
              <a:defRPr/>
            </a:pPr>
            <a:r>
              <a:rPr lang="en-US" sz="2800" dirty="0">
                <a:effectLst>
                  <a:outerShdw blurRad="38100" dist="38100" dir="2700000" algn="tl">
                    <a:srgbClr val="000000"/>
                  </a:outerShdw>
                </a:effectLst>
              </a:rPr>
              <a:t> 6.		</a:t>
            </a:r>
            <a:r>
              <a:rPr lang="en-US" sz="2800" b="1" dirty="0">
                <a:effectLst>
                  <a:outerShdw blurRad="38100" dist="38100" dir="2700000" algn="tl">
                    <a:srgbClr val="000000"/>
                  </a:outerShdw>
                </a:effectLst>
              </a:rPr>
              <a:t>Avoid conflicts of interest and the 	appearance of conflicts of interest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9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1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utoUpdateAnimBg="0"/>
      <p:bldP spid="8196" grpId="0" autoUpdateAnimBg="0"/>
      <p:bldP spid="8197" grpId="0" autoUpdateAnimBg="0"/>
    </p:bldLst>
  </p:timing>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Designs\Azure.pot</Template>
  <TotalTime>695</TotalTime>
  <Words>429</Words>
  <Application>Microsoft Office PowerPoint</Application>
  <PresentationFormat>On-screen Show (4:3)</PresentationFormat>
  <Paragraphs>45</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Times New Roman</vt:lpstr>
      <vt:lpstr>Wingdings</vt:lpstr>
      <vt:lpstr>Azure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WHHS</dc:creator>
  <cp:lastModifiedBy>Caroline Hipple</cp:lastModifiedBy>
  <cp:revision>56</cp:revision>
  <dcterms:created xsi:type="dcterms:W3CDTF">2003-03-26T14:15:00Z</dcterms:created>
  <dcterms:modified xsi:type="dcterms:W3CDTF">2023-08-11T18:40:19Z</dcterms:modified>
</cp:coreProperties>
</file>