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 id="2147483683" r:id="rId3"/>
    <p:sldMasterId id="2147483704" r:id="rId4"/>
    <p:sldMasterId id="2147483727" r:id="rId5"/>
  </p:sldMasterIdLst>
  <p:notesMasterIdLst>
    <p:notesMasterId r:id="rId2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Georgia" panose="02040502050405020303" pitchFamily="18" charset="0"/>
      <p:regular r:id="rId34"/>
      <p:bold r:id="rId35"/>
      <p:italic r:id="rId36"/>
      <p:boldItalic r:id="rId37"/>
    </p:embeddedFont>
    <p:embeddedFont>
      <p:font typeface="Proxima Nova"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776">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gjOpaAWJZu4CRe7oUBis0bcHrH8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95AE7A-441E-43E2-B566-D910116F5652}">
  <a:tblStyle styleId="{5B95AE7A-441E-43E2-B566-D910116F565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400492C-6E82-48E3-979D-EFA4BD2FD42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C4D54B0-DFED-46DB-A92C-A4887FF0B847}"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6"/>
  </p:normalViewPr>
  <p:slideViewPr>
    <p:cSldViewPr snapToGrid="0">
      <p:cViewPr varScale="1">
        <p:scale>
          <a:sx n="68" d="100"/>
          <a:sy n="68" d="100"/>
        </p:scale>
        <p:origin x="792" y="60"/>
      </p:cViewPr>
      <p:guideLst>
        <p:guide orient="horz" pos="2160"/>
        <p:guide pos="37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5.fntdata"/><Relationship Id="rId42" Type="http://customschemas.google.com/relationships/presentationmetadata" Target="meta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776bb490b9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2776bb490b9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5fc80ca776_0_1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Slide with photo, title, and name for each presenter</a:t>
            </a:r>
            <a:endParaRPr/>
          </a:p>
        </p:txBody>
      </p:sp>
      <p:sp>
        <p:nvSpPr>
          <p:cNvPr id="642" name="Google Shape;642;g25fc80ca776_0_1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67a4dc7e45_0_10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g267a4dc7e45_0_10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67a4dc7e45_0_8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Slide with photo, title, and name for each presenter</a:t>
            </a:r>
            <a:endParaRPr/>
          </a:p>
        </p:txBody>
      </p:sp>
      <p:sp>
        <p:nvSpPr>
          <p:cNvPr id="668" name="Google Shape;668;g267a4dc7e45_0_8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67a4dc7e45_0_7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g267a4dc7e45_0_7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67a4dc7e45_0_13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Slide with photo, title, and name for each presenter</a:t>
            </a:r>
            <a:endParaRPr/>
          </a:p>
        </p:txBody>
      </p:sp>
      <p:sp>
        <p:nvSpPr>
          <p:cNvPr id="683" name="Google Shape;683;g267a4dc7e45_0_1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67a4dc7e45_0_1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5" name="Google Shape;695;g267a4dc7e45_0_1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67a4dc7e45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267a4dc7e45_0_2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g267a4dc7e45_0_2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5fc80ca776_0_7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 equip our local leaders, we have a CAP for all 100 counties; FAFSA was one of the OfG</a:t>
            </a:r>
            <a:endParaRPr/>
          </a:p>
        </p:txBody>
      </p:sp>
      <p:sp>
        <p:nvSpPr>
          <p:cNvPr id="717" name="Google Shape;717;g25fc80ca776_0_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67a4dc7e45_0_17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267a4dc7e45_0_17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recognize that many of your organizations have already adopted the 2 Million by 2030 state goal and we thank you for that. For those that have not, we would ask that you endorse the state goal alongside the local attainment goal. Regional Impact Managers will work with you to do that.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5fc80ca776_0_10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Slide with photo, title, and name for each presenter</a:t>
            </a:r>
            <a:endParaRPr/>
          </a:p>
        </p:txBody>
      </p:sp>
      <p:sp>
        <p:nvSpPr>
          <p:cNvPr id="750" name="Google Shape;750;g25fc80ca776_0_10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769b06eb3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g2769b06eb3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76153481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276153481f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g276153481f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0fda30f7aa_0_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20fda30f7aa_0_622:notes"/>
          <p:cNvSpPr txBox="1">
            <a:spLocks noGrp="1"/>
          </p:cNvSpPr>
          <p:nvPr>
            <p:ph type="body" idx="1"/>
          </p:nvPr>
        </p:nvSpPr>
        <p:spPr>
          <a:xfrm>
            <a:off x="247581" y="4115225"/>
            <a:ext cx="6564600" cy="25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g20fda30f7aa_0_622:notes"/>
          <p:cNvSpPr txBox="1">
            <a:spLocks noGrp="1"/>
          </p:cNvSpPr>
          <p:nvPr>
            <p:ph type="sldNum" idx="12"/>
          </p:nvPr>
        </p:nvSpPr>
        <p:spPr>
          <a:xfrm>
            <a:off x="6655210" y="8928490"/>
            <a:ext cx="157200" cy="18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776bb490b9_0_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9" name="Google Shape;779;g2776bb490b9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d52f40b6af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g1d52f40b6af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5fc80ca776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Slide with photo, title, and name for each presenter</a:t>
            </a:r>
            <a:endParaRPr/>
          </a:p>
        </p:txBody>
      </p:sp>
      <p:sp>
        <p:nvSpPr>
          <p:cNvPr id="552" name="Google Shape;552;g25fc80ca776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67a4dc7e45_0_3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267a4dc7e45_0_3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5fc80ca776_0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g25fc80ca776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5fc80ca776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g25fc80ca776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67a4dc7e45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g267a4dc7e45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67a4dc7e45_0_5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g267a4dc7e45_0_5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67a4dc7e45_0_4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g267a4dc7e45_0_4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g17b84aafe2e_0_422"/>
          <p:cNvSpPr txBox="1">
            <a:spLocks noGrp="1"/>
          </p:cNvSpPr>
          <p:nvPr>
            <p:ph type="ctrTitle"/>
          </p:nvPr>
        </p:nvSpPr>
        <p:spPr>
          <a:xfrm>
            <a:off x="1524000" y="1122363"/>
            <a:ext cx="9144000" cy="2387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g17b84aafe2e_0_422"/>
          <p:cNvSpPr txBox="1">
            <a:spLocks noGrp="1"/>
          </p:cNvSpPr>
          <p:nvPr>
            <p:ph type="subTitle" idx="1"/>
          </p:nvPr>
        </p:nvSpPr>
        <p:spPr>
          <a:xfrm>
            <a:off x="1524000" y="3602037"/>
            <a:ext cx="9144000" cy="1655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8" name="Google Shape;18;g17b84aafe2e_0_422"/>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g17b84aafe2e_0_422"/>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g17b84aafe2e_0_422"/>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3"/>
        <p:cNvGrpSpPr/>
        <p:nvPr/>
      </p:nvGrpSpPr>
      <p:grpSpPr>
        <a:xfrm>
          <a:off x="0" y="0"/>
          <a:ext cx="0" cy="0"/>
          <a:chOff x="0" y="0"/>
          <a:chExt cx="0" cy="0"/>
        </a:xfrm>
      </p:grpSpPr>
      <p:sp>
        <p:nvSpPr>
          <p:cNvPr id="64" name="Google Shape;64;g17b84aafe2e_0_470"/>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65"/>
        <p:cNvGrpSpPr/>
        <p:nvPr/>
      </p:nvGrpSpPr>
      <p:grpSpPr>
        <a:xfrm>
          <a:off x="0" y="0"/>
          <a:ext cx="0" cy="0"/>
          <a:chOff x="0" y="0"/>
          <a:chExt cx="0" cy="0"/>
        </a:xfrm>
      </p:grpSpPr>
      <p:sp>
        <p:nvSpPr>
          <p:cNvPr id="66" name="Google Shape;66;g17b84aafe2e_0_472"/>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g17b84aafe2e_0_474"/>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g17b84aafe2e_0_474"/>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SzPts val="1400"/>
              <a:buChar char="■"/>
              <a:defRPr/>
            </a:lvl6pPr>
            <a:lvl7pPr marL="3200400" lvl="6" indent="-317500" algn="l">
              <a:lnSpc>
                <a:spcPct val="90000"/>
              </a:lnSpc>
              <a:spcBef>
                <a:spcPts val="0"/>
              </a:spcBef>
              <a:spcAft>
                <a:spcPts val="0"/>
              </a:spcAft>
              <a:buSzPts val="1400"/>
              <a:buChar char="●"/>
              <a:defRPr/>
            </a:lvl7pPr>
            <a:lvl8pPr marL="3657600" lvl="7" indent="-317500" algn="l">
              <a:lnSpc>
                <a:spcPct val="90000"/>
              </a:lnSpc>
              <a:spcBef>
                <a:spcPts val="0"/>
              </a:spcBef>
              <a:spcAft>
                <a:spcPts val="0"/>
              </a:spcAft>
              <a:buSzPts val="1400"/>
              <a:buChar char="○"/>
              <a:defRPr/>
            </a:lvl8pPr>
            <a:lvl9pPr marL="4114800" lvl="8" indent="-317500" algn="l">
              <a:lnSpc>
                <a:spcPct val="90000"/>
              </a:lnSpc>
              <a:spcBef>
                <a:spcPts val="0"/>
              </a:spcBef>
              <a:spcAft>
                <a:spcPts val="0"/>
              </a:spcAft>
              <a:buSzPts val="1400"/>
              <a:buChar char="■"/>
              <a:defRPr/>
            </a:lvl9pPr>
          </a:lstStyle>
          <a:p>
            <a:endParaRPr/>
          </a:p>
        </p:txBody>
      </p:sp>
      <p:sp>
        <p:nvSpPr>
          <p:cNvPr id="70" name="Google Shape;70;g17b84aafe2e_0_474"/>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2">
    <p:spTree>
      <p:nvGrpSpPr>
        <p:cNvPr id="1" name="Shape 71"/>
        <p:cNvGrpSpPr/>
        <p:nvPr/>
      </p:nvGrpSpPr>
      <p:grpSpPr>
        <a:xfrm>
          <a:off x="0" y="0"/>
          <a:ext cx="0" cy="0"/>
          <a:chOff x="0" y="0"/>
          <a:chExt cx="0" cy="0"/>
        </a:xfrm>
      </p:grpSpPr>
      <p:sp>
        <p:nvSpPr>
          <p:cNvPr id="72" name="Google Shape;72;g17b84aafe2e_0_478"/>
          <p:cNvSpPr txBox="1">
            <a:spLocks noGrp="1"/>
          </p:cNvSpPr>
          <p:nvPr>
            <p:ph type="title"/>
          </p:nvPr>
        </p:nvSpPr>
        <p:spPr>
          <a:xfrm>
            <a:off x="161987" y="234865"/>
            <a:ext cx="11725500" cy="4569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g17b84aafe2e_0_480"/>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 name="Google Shape;75;g17b84aafe2e_0_480"/>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76" name="Google Shape;76;g17b84aafe2e_0_480"/>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77" name="Google Shape;77;g17b84aafe2e_0_480"/>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g17b84aafe2e_0_480"/>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g17b84aafe2e_0_480"/>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0"/>
        <p:cNvGrpSpPr/>
        <p:nvPr/>
      </p:nvGrpSpPr>
      <p:grpSpPr>
        <a:xfrm>
          <a:off x="0" y="0"/>
          <a:ext cx="0" cy="0"/>
          <a:chOff x="0" y="0"/>
          <a:chExt cx="0" cy="0"/>
        </a:xfrm>
      </p:grpSpPr>
      <p:sp>
        <p:nvSpPr>
          <p:cNvPr id="81" name="Google Shape;81;g17b84aafe2e_0_487"/>
          <p:cNvSpPr txBox="1">
            <a:spLocks noGrp="1"/>
          </p:cNvSpPr>
          <p:nvPr>
            <p:ph type="title"/>
          </p:nvPr>
        </p:nvSpPr>
        <p:spPr>
          <a:xfrm>
            <a:off x="839788" y="365125"/>
            <a:ext cx="105156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g17b84aafe2e_0_487"/>
          <p:cNvSpPr txBox="1">
            <a:spLocks noGrp="1"/>
          </p:cNvSpPr>
          <p:nvPr>
            <p:ph type="body" idx="1"/>
          </p:nvPr>
        </p:nvSpPr>
        <p:spPr>
          <a:xfrm>
            <a:off x="839788" y="1681163"/>
            <a:ext cx="5157900" cy="8241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1067"/>
              </a:spcBef>
              <a:spcAft>
                <a:spcPts val="0"/>
              </a:spcAft>
              <a:buClr>
                <a:schemeClr val="dk1"/>
              </a:buClr>
              <a:buSzPts val="1800"/>
              <a:buNone/>
              <a:defRPr sz="2400" b="1"/>
            </a:lvl1pPr>
            <a:lvl2pPr marL="914400" lvl="1" indent="-228600" algn="l">
              <a:lnSpc>
                <a:spcPct val="90000"/>
              </a:lnSpc>
              <a:spcBef>
                <a:spcPts val="533"/>
              </a:spcBef>
              <a:spcAft>
                <a:spcPts val="0"/>
              </a:spcAft>
              <a:buClr>
                <a:schemeClr val="dk1"/>
              </a:buClr>
              <a:buSzPts val="1500"/>
              <a:buNone/>
              <a:defRPr sz="2000" b="1"/>
            </a:lvl2pPr>
            <a:lvl3pPr marL="1371600" lvl="2" indent="-228600" algn="l">
              <a:lnSpc>
                <a:spcPct val="90000"/>
              </a:lnSpc>
              <a:spcBef>
                <a:spcPts val="533"/>
              </a:spcBef>
              <a:spcAft>
                <a:spcPts val="0"/>
              </a:spcAft>
              <a:buClr>
                <a:schemeClr val="dk1"/>
              </a:buClr>
              <a:buSzPts val="1400"/>
              <a:buNone/>
              <a:defRPr sz="1867" b="1"/>
            </a:lvl3pPr>
            <a:lvl4pPr marL="1828800" lvl="3" indent="-228600" algn="l">
              <a:lnSpc>
                <a:spcPct val="90000"/>
              </a:lnSpc>
              <a:spcBef>
                <a:spcPts val="533"/>
              </a:spcBef>
              <a:spcAft>
                <a:spcPts val="0"/>
              </a:spcAft>
              <a:buClr>
                <a:schemeClr val="dk1"/>
              </a:buClr>
              <a:buSzPts val="1200"/>
              <a:buNone/>
              <a:defRPr sz="1600" b="1"/>
            </a:lvl4pPr>
            <a:lvl5pPr marL="2286000" lvl="4" indent="-228600" algn="l">
              <a:lnSpc>
                <a:spcPct val="90000"/>
              </a:lnSpc>
              <a:spcBef>
                <a:spcPts val="533"/>
              </a:spcBef>
              <a:spcAft>
                <a:spcPts val="0"/>
              </a:spcAft>
              <a:buClr>
                <a:schemeClr val="dk1"/>
              </a:buClr>
              <a:buSzPts val="1200"/>
              <a:buNone/>
              <a:defRPr sz="1600" b="1"/>
            </a:lvl5pPr>
            <a:lvl6pPr marL="2743200" lvl="5" indent="-228600" algn="l">
              <a:lnSpc>
                <a:spcPct val="90000"/>
              </a:lnSpc>
              <a:spcBef>
                <a:spcPts val="533"/>
              </a:spcBef>
              <a:spcAft>
                <a:spcPts val="0"/>
              </a:spcAft>
              <a:buClr>
                <a:schemeClr val="dk1"/>
              </a:buClr>
              <a:buSzPts val="1200"/>
              <a:buNone/>
              <a:defRPr sz="1600" b="1"/>
            </a:lvl6pPr>
            <a:lvl7pPr marL="3200400" lvl="6" indent="-228600" algn="l">
              <a:lnSpc>
                <a:spcPct val="90000"/>
              </a:lnSpc>
              <a:spcBef>
                <a:spcPts val="533"/>
              </a:spcBef>
              <a:spcAft>
                <a:spcPts val="0"/>
              </a:spcAft>
              <a:buClr>
                <a:schemeClr val="dk1"/>
              </a:buClr>
              <a:buSzPts val="1200"/>
              <a:buNone/>
              <a:defRPr sz="1600" b="1"/>
            </a:lvl7pPr>
            <a:lvl8pPr marL="3657600" lvl="7" indent="-228600" algn="l">
              <a:lnSpc>
                <a:spcPct val="90000"/>
              </a:lnSpc>
              <a:spcBef>
                <a:spcPts val="533"/>
              </a:spcBef>
              <a:spcAft>
                <a:spcPts val="0"/>
              </a:spcAft>
              <a:buClr>
                <a:schemeClr val="dk1"/>
              </a:buClr>
              <a:buSzPts val="1200"/>
              <a:buNone/>
              <a:defRPr sz="1600" b="1"/>
            </a:lvl8pPr>
            <a:lvl9pPr marL="4114800" lvl="8" indent="-228600" algn="l">
              <a:lnSpc>
                <a:spcPct val="90000"/>
              </a:lnSpc>
              <a:spcBef>
                <a:spcPts val="533"/>
              </a:spcBef>
              <a:spcAft>
                <a:spcPts val="0"/>
              </a:spcAft>
              <a:buClr>
                <a:schemeClr val="dk1"/>
              </a:buClr>
              <a:buSzPts val="1200"/>
              <a:buNone/>
              <a:defRPr sz="1600" b="1"/>
            </a:lvl9pPr>
          </a:lstStyle>
          <a:p>
            <a:endParaRPr/>
          </a:p>
        </p:txBody>
      </p:sp>
      <p:sp>
        <p:nvSpPr>
          <p:cNvPr id="83" name="Google Shape;83;g17b84aafe2e_0_487"/>
          <p:cNvSpPr txBox="1">
            <a:spLocks noGrp="1"/>
          </p:cNvSpPr>
          <p:nvPr>
            <p:ph type="body" idx="2"/>
          </p:nvPr>
        </p:nvSpPr>
        <p:spPr>
          <a:xfrm>
            <a:off x="839788" y="2505075"/>
            <a:ext cx="5157900" cy="36849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84" name="Google Shape;84;g17b84aafe2e_0_487"/>
          <p:cNvSpPr txBox="1">
            <a:spLocks noGrp="1"/>
          </p:cNvSpPr>
          <p:nvPr>
            <p:ph type="body" idx="3"/>
          </p:nvPr>
        </p:nvSpPr>
        <p:spPr>
          <a:xfrm>
            <a:off x="6172200" y="1681163"/>
            <a:ext cx="5183100" cy="8241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1067"/>
              </a:spcBef>
              <a:spcAft>
                <a:spcPts val="0"/>
              </a:spcAft>
              <a:buClr>
                <a:schemeClr val="dk1"/>
              </a:buClr>
              <a:buSzPts val="1800"/>
              <a:buNone/>
              <a:defRPr sz="2400" b="1"/>
            </a:lvl1pPr>
            <a:lvl2pPr marL="914400" lvl="1" indent="-228600" algn="l">
              <a:lnSpc>
                <a:spcPct val="90000"/>
              </a:lnSpc>
              <a:spcBef>
                <a:spcPts val="533"/>
              </a:spcBef>
              <a:spcAft>
                <a:spcPts val="0"/>
              </a:spcAft>
              <a:buClr>
                <a:schemeClr val="dk1"/>
              </a:buClr>
              <a:buSzPts val="1500"/>
              <a:buNone/>
              <a:defRPr sz="2000" b="1"/>
            </a:lvl2pPr>
            <a:lvl3pPr marL="1371600" lvl="2" indent="-228600" algn="l">
              <a:lnSpc>
                <a:spcPct val="90000"/>
              </a:lnSpc>
              <a:spcBef>
                <a:spcPts val="533"/>
              </a:spcBef>
              <a:spcAft>
                <a:spcPts val="0"/>
              </a:spcAft>
              <a:buClr>
                <a:schemeClr val="dk1"/>
              </a:buClr>
              <a:buSzPts val="1400"/>
              <a:buNone/>
              <a:defRPr sz="1867" b="1"/>
            </a:lvl3pPr>
            <a:lvl4pPr marL="1828800" lvl="3" indent="-228600" algn="l">
              <a:lnSpc>
                <a:spcPct val="90000"/>
              </a:lnSpc>
              <a:spcBef>
                <a:spcPts val="533"/>
              </a:spcBef>
              <a:spcAft>
                <a:spcPts val="0"/>
              </a:spcAft>
              <a:buClr>
                <a:schemeClr val="dk1"/>
              </a:buClr>
              <a:buSzPts val="1200"/>
              <a:buNone/>
              <a:defRPr sz="1600" b="1"/>
            </a:lvl4pPr>
            <a:lvl5pPr marL="2286000" lvl="4" indent="-228600" algn="l">
              <a:lnSpc>
                <a:spcPct val="90000"/>
              </a:lnSpc>
              <a:spcBef>
                <a:spcPts val="533"/>
              </a:spcBef>
              <a:spcAft>
                <a:spcPts val="0"/>
              </a:spcAft>
              <a:buClr>
                <a:schemeClr val="dk1"/>
              </a:buClr>
              <a:buSzPts val="1200"/>
              <a:buNone/>
              <a:defRPr sz="1600" b="1"/>
            </a:lvl5pPr>
            <a:lvl6pPr marL="2743200" lvl="5" indent="-228600" algn="l">
              <a:lnSpc>
                <a:spcPct val="90000"/>
              </a:lnSpc>
              <a:spcBef>
                <a:spcPts val="533"/>
              </a:spcBef>
              <a:spcAft>
                <a:spcPts val="0"/>
              </a:spcAft>
              <a:buClr>
                <a:schemeClr val="dk1"/>
              </a:buClr>
              <a:buSzPts val="1200"/>
              <a:buNone/>
              <a:defRPr sz="1600" b="1"/>
            </a:lvl6pPr>
            <a:lvl7pPr marL="3200400" lvl="6" indent="-228600" algn="l">
              <a:lnSpc>
                <a:spcPct val="90000"/>
              </a:lnSpc>
              <a:spcBef>
                <a:spcPts val="533"/>
              </a:spcBef>
              <a:spcAft>
                <a:spcPts val="0"/>
              </a:spcAft>
              <a:buClr>
                <a:schemeClr val="dk1"/>
              </a:buClr>
              <a:buSzPts val="1200"/>
              <a:buNone/>
              <a:defRPr sz="1600" b="1"/>
            </a:lvl7pPr>
            <a:lvl8pPr marL="3657600" lvl="7" indent="-228600" algn="l">
              <a:lnSpc>
                <a:spcPct val="90000"/>
              </a:lnSpc>
              <a:spcBef>
                <a:spcPts val="533"/>
              </a:spcBef>
              <a:spcAft>
                <a:spcPts val="0"/>
              </a:spcAft>
              <a:buClr>
                <a:schemeClr val="dk1"/>
              </a:buClr>
              <a:buSzPts val="1200"/>
              <a:buNone/>
              <a:defRPr sz="1600" b="1"/>
            </a:lvl8pPr>
            <a:lvl9pPr marL="4114800" lvl="8" indent="-228600" algn="l">
              <a:lnSpc>
                <a:spcPct val="90000"/>
              </a:lnSpc>
              <a:spcBef>
                <a:spcPts val="533"/>
              </a:spcBef>
              <a:spcAft>
                <a:spcPts val="0"/>
              </a:spcAft>
              <a:buClr>
                <a:schemeClr val="dk1"/>
              </a:buClr>
              <a:buSzPts val="1200"/>
              <a:buNone/>
              <a:defRPr sz="1600" b="1"/>
            </a:lvl9pPr>
          </a:lstStyle>
          <a:p>
            <a:endParaRPr/>
          </a:p>
        </p:txBody>
      </p:sp>
      <p:sp>
        <p:nvSpPr>
          <p:cNvPr id="85" name="Google Shape;85;g17b84aafe2e_0_487"/>
          <p:cNvSpPr txBox="1">
            <a:spLocks noGrp="1"/>
          </p:cNvSpPr>
          <p:nvPr>
            <p:ph type="body" idx="4"/>
          </p:nvPr>
        </p:nvSpPr>
        <p:spPr>
          <a:xfrm>
            <a:off x="6172200" y="2505075"/>
            <a:ext cx="5183100" cy="36849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86" name="Google Shape;86;g17b84aafe2e_0_487"/>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g17b84aafe2e_0_487"/>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g17b84aafe2e_0_487"/>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9"/>
        <p:cNvGrpSpPr/>
        <p:nvPr/>
      </p:nvGrpSpPr>
      <p:grpSpPr>
        <a:xfrm>
          <a:off x="0" y="0"/>
          <a:ext cx="0" cy="0"/>
          <a:chOff x="0" y="0"/>
          <a:chExt cx="0" cy="0"/>
        </a:xfrm>
      </p:grpSpPr>
      <p:sp>
        <p:nvSpPr>
          <p:cNvPr id="90" name="Google Shape;90;g17b84aafe2e_0_496"/>
          <p:cNvSpPr txBox="1">
            <a:spLocks noGrp="1"/>
          </p:cNvSpPr>
          <p:nvPr>
            <p:ph type="title"/>
          </p:nvPr>
        </p:nvSpPr>
        <p:spPr>
          <a:xfrm>
            <a:off x="839788" y="457200"/>
            <a:ext cx="3932100" cy="1600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1" name="Google Shape;91;g17b84aafe2e_0_496"/>
          <p:cNvSpPr txBox="1">
            <a:spLocks noGrp="1"/>
          </p:cNvSpPr>
          <p:nvPr>
            <p:ph type="body" idx="1"/>
          </p:nvPr>
        </p:nvSpPr>
        <p:spPr>
          <a:xfrm>
            <a:off x="5183188" y="987425"/>
            <a:ext cx="6172500" cy="48735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1067"/>
              </a:spcBef>
              <a:spcAft>
                <a:spcPts val="0"/>
              </a:spcAft>
              <a:buClr>
                <a:schemeClr val="dk1"/>
              </a:buClr>
              <a:buSzPts val="2400"/>
              <a:buChar char="•"/>
              <a:defRPr sz="3200"/>
            </a:lvl1pPr>
            <a:lvl2pPr marL="914400" lvl="1" indent="-361950" algn="l">
              <a:lnSpc>
                <a:spcPct val="90000"/>
              </a:lnSpc>
              <a:spcBef>
                <a:spcPts val="533"/>
              </a:spcBef>
              <a:spcAft>
                <a:spcPts val="0"/>
              </a:spcAft>
              <a:buClr>
                <a:schemeClr val="dk1"/>
              </a:buClr>
              <a:buSzPts val="2100"/>
              <a:buChar char="•"/>
              <a:defRPr sz="2800"/>
            </a:lvl2pPr>
            <a:lvl3pPr marL="1371600" lvl="2" indent="-342900" algn="l">
              <a:lnSpc>
                <a:spcPct val="90000"/>
              </a:lnSpc>
              <a:spcBef>
                <a:spcPts val="533"/>
              </a:spcBef>
              <a:spcAft>
                <a:spcPts val="0"/>
              </a:spcAft>
              <a:buClr>
                <a:schemeClr val="dk1"/>
              </a:buClr>
              <a:buSzPts val="1800"/>
              <a:buChar char="•"/>
              <a:defRPr sz="2400"/>
            </a:lvl3pPr>
            <a:lvl4pPr marL="1828800" lvl="3" indent="-323850" algn="l">
              <a:lnSpc>
                <a:spcPct val="90000"/>
              </a:lnSpc>
              <a:spcBef>
                <a:spcPts val="533"/>
              </a:spcBef>
              <a:spcAft>
                <a:spcPts val="0"/>
              </a:spcAft>
              <a:buClr>
                <a:schemeClr val="dk1"/>
              </a:buClr>
              <a:buSzPts val="1500"/>
              <a:buChar char="•"/>
              <a:defRPr sz="2000"/>
            </a:lvl4pPr>
            <a:lvl5pPr marL="2286000" lvl="4" indent="-323850" algn="l">
              <a:lnSpc>
                <a:spcPct val="90000"/>
              </a:lnSpc>
              <a:spcBef>
                <a:spcPts val="533"/>
              </a:spcBef>
              <a:spcAft>
                <a:spcPts val="0"/>
              </a:spcAft>
              <a:buClr>
                <a:schemeClr val="dk1"/>
              </a:buClr>
              <a:buSzPts val="1500"/>
              <a:buChar char="•"/>
              <a:defRPr sz="2000"/>
            </a:lvl5pPr>
            <a:lvl6pPr marL="2743200" lvl="5" indent="-323850" algn="l">
              <a:lnSpc>
                <a:spcPct val="90000"/>
              </a:lnSpc>
              <a:spcBef>
                <a:spcPts val="533"/>
              </a:spcBef>
              <a:spcAft>
                <a:spcPts val="0"/>
              </a:spcAft>
              <a:buClr>
                <a:schemeClr val="dk1"/>
              </a:buClr>
              <a:buSzPts val="1500"/>
              <a:buChar char="•"/>
              <a:defRPr sz="2000"/>
            </a:lvl6pPr>
            <a:lvl7pPr marL="3200400" lvl="6" indent="-323850" algn="l">
              <a:lnSpc>
                <a:spcPct val="90000"/>
              </a:lnSpc>
              <a:spcBef>
                <a:spcPts val="533"/>
              </a:spcBef>
              <a:spcAft>
                <a:spcPts val="0"/>
              </a:spcAft>
              <a:buClr>
                <a:schemeClr val="dk1"/>
              </a:buClr>
              <a:buSzPts val="1500"/>
              <a:buChar char="•"/>
              <a:defRPr sz="2000"/>
            </a:lvl7pPr>
            <a:lvl8pPr marL="3657600" lvl="7" indent="-323850" algn="l">
              <a:lnSpc>
                <a:spcPct val="90000"/>
              </a:lnSpc>
              <a:spcBef>
                <a:spcPts val="533"/>
              </a:spcBef>
              <a:spcAft>
                <a:spcPts val="0"/>
              </a:spcAft>
              <a:buClr>
                <a:schemeClr val="dk1"/>
              </a:buClr>
              <a:buSzPts val="1500"/>
              <a:buChar char="•"/>
              <a:defRPr sz="2000"/>
            </a:lvl8pPr>
            <a:lvl9pPr marL="4114800" lvl="8" indent="-323850" algn="l">
              <a:lnSpc>
                <a:spcPct val="90000"/>
              </a:lnSpc>
              <a:spcBef>
                <a:spcPts val="533"/>
              </a:spcBef>
              <a:spcAft>
                <a:spcPts val="0"/>
              </a:spcAft>
              <a:buClr>
                <a:schemeClr val="dk1"/>
              </a:buClr>
              <a:buSzPts val="1500"/>
              <a:buChar char="•"/>
              <a:defRPr sz="2000"/>
            </a:lvl9pPr>
          </a:lstStyle>
          <a:p>
            <a:endParaRPr/>
          </a:p>
        </p:txBody>
      </p:sp>
      <p:sp>
        <p:nvSpPr>
          <p:cNvPr id="92" name="Google Shape;92;g17b84aafe2e_0_496"/>
          <p:cNvSpPr txBox="1">
            <a:spLocks noGrp="1"/>
          </p:cNvSpPr>
          <p:nvPr>
            <p:ph type="body" idx="2"/>
          </p:nvPr>
        </p:nvSpPr>
        <p:spPr>
          <a:xfrm>
            <a:off x="839788" y="2057400"/>
            <a:ext cx="3932100" cy="38115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1067"/>
              </a:spcBef>
              <a:spcAft>
                <a:spcPts val="0"/>
              </a:spcAft>
              <a:buClr>
                <a:schemeClr val="dk1"/>
              </a:buClr>
              <a:buSzPts val="1200"/>
              <a:buNone/>
              <a:defRPr sz="1600"/>
            </a:lvl1pPr>
            <a:lvl2pPr marL="914400" lvl="1" indent="-228600" algn="l">
              <a:lnSpc>
                <a:spcPct val="90000"/>
              </a:lnSpc>
              <a:spcBef>
                <a:spcPts val="533"/>
              </a:spcBef>
              <a:spcAft>
                <a:spcPts val="0"/>
              </a:spcAft>
              <a:buClr>
                <a:schemeClr val="dk1"/>
              </a:buClr>
              <a:buSzPts val="1100"/>
              <a:buNone/>
              <a:defRPr sz="1467"/>
            </a:lvl2pPr>
            <a:lvl3pPr marL="1371600" lvl="2" indent="-228600" algn="l">
              <a:lnSpc>
                <a:spcPct val="90000"/>
              </a:lnSpc>
              <a:spcBef>
                <a:spcPts val="533"/>
              </a:spcBef>
              <a:spcAft>
                <a:spcPts val="0"/>
              </a:spcAft>
              <a:buClr>
                <a:schemeClr val="dk1"/>
              </a:buClr>
              <a:buSzPts val="900"/>
              <a:buNone/>
              <a:defRPr sz="1200"/>
            </a:lvl3pPr>
            <a:lvl4pPr marL="1828800" lvl="3" indent="-228600" algn="l">
              <a:lnSpc>
                <a:spcPct val="90000"/>
              </a:lnSpc>
              <a:spcBef>
                <a:spcPts val="533"/>
              </a:spcBef>
              <a:spcAft>
                <a:spcPts val="0"/>
              </a:spcAft>
              <a:buClr>
                <a:schemeClr val="dk1"/>
              </a:buClr>
              <a:buSzPts val="800"/>
              <a:buNone/>
              <a:defRPr sz="1067"/>
            </a:lvl4pPr>
            <a:lvl5pPr marL="2286000" lvl="4" indent="-228600" algn="l">
              <a:lnSpc>
                <a:spcPct val="90000"/>
              </a:lnSpc>
              <a:spcBef>
                <a:spcPts val="533"/>
              </a:spcBef>
              <a:spcAft>
                <a:spcPts val="0"/>
              </a:spcAft>
              <a:buClr>
                <a:schemeClr val="dk1"/>
              </a:buClr>
              <a:buSzPts val="800"/>
              <a:buNone/>
              <a:defRPr sz="1067"/>
            </a:lvl5pPr>
            <a:lvl6pPr marL="2743200" lvl="5" indent="-228600" algn="l">
              <a:lnSpc>
                <a:spcPct val="90000"/>
              </a:lnSpc>
              <a:spcBef>
                <a:spcPts val="533"/>
              </a:spcBef>
              <a:spcAft>
                <a:spcPts val="0"/>
              </a:spcAft>
              <a:buClr>
                <a:schemeClr val="dk1"/>
              </a:buClr>
              <a:buSzPts val="800"/>
              <a:buNone/>
              <a:defRPr sz="1067"/>
            </a:lvl6pPr>
            <a:lvl7pPr marL="3200400" lvl="6" indent="-228600" algn="l">
              <a:lnSpc>
                <a:spcPct val="90000"/>
              </a:lnSpc>
              <a:spcBef>
                <a:spcPts val="533"/>
              </a:spcBef>
              <a:spcAft>
                <a:spcPts val="0"/>
              </a:spcAft>
              <a:buClr>
                <a:schemeClr val="dk1"/>
              </a:buClr>
              <a:buSzPts val="800"/>
              <a:buNone/>
              <a:defRPr sz="1067"/>
            </a:lvl7pPr>
            <a:lvl8pPr marL="3657600" lvl="7" indent="-228600" algn="l">
              <a:lnSpc>
                <a:spcPct val="90000"/>
              </a:lnSpc>
              <a:spcBef>
                <a:spcPts val="533"/>
              </a:spcBef>
              <a:spcAft>
                <a:spcPts val="0"/>
              </a:spcAft>
              <a:buClr>
                <a:schemeClr val="dk1"/>
              </a:buClr>
              <a:buSzPts val="800"/>
              <a:buNone/>
              <a:defRPr sz="1067"/>
            </a:lvl8pPr>
            <a:lvl9pPr marL="4114800" lvl="8" indent="-228600" algn="l">
              <a:lnSpc>
                <a:spcPct val="90000"/>
              </a:lnSpc>
              <a:spcBef>
                <a:spcPts val="533"/>
              </a:spcBef>
              <a:spcAft>
                <a:spcPts val="0"/>
              </a:spcAft>
              <a:buClr>
                <a:schemeClr val="dk1"/>
              </a:buClr>
              <a:buSzPts val="800"/>
              <a:buNone/>
              <a:defRPr sz="1067"/>
            </a:lvl9pPr>
          </a:lstStyle>
          <a:p>
            <a:endParaRPr/>
          </a:p>
        </p:txBody>
      </p:sp>
      <p:sp>
        <p:nvSpPr>
          <p:cNvPr id="93" name="Google Shape;93;g17b84aafe2e_0_496"/>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g17b84aafe2e_0_496"/>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g17b84aafe2e_0_496"/>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6"/>
        <p:cNvGrpSpPr/>
        <p:nvPr/>
      </p:nvGrpSpPr>
      <p:grpSpPr>
        <a:xfrm>
          <a:off x="0" y="0"/>
          <a:ext cx="0" cy="0"/>
          <a:chOff x="0" y="0"/>
          <a:chExt cx="0" cy="0"/>
        </a:xfrm>
      </p:grpSpPr>
      <p:sp>
        <p:nvSpPr>
          <p:cNvPr id="97" name="Google Shape;97;g17b84aafe2e_0_503"/>
          <p:cNvSpPr txBox="1">
            <a:spLocks noGrp="1"/>
          </p:cNvSpPr>
          <p:nvPr>
            <p:ph type="title"/>
          </p:nvPr>
        </p:nvSpPr>
        <p:spPr>
          <a:xfrm>
            <a:off x="839788" y="457200"/>
            <a:ext cx="3932100" cy="1600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g17b84aafe2e_0_503"/>
          <p:cNvSpPr>
            <a:spLocks noGrp="1"/>
          </p:cNvSpPr>
          <p:nvPr>
            <p:ph type="pic" idx="2"/>
          </p:nvPr>
        </p:nvSpPr>
        <p:spPr>
          <a:xfrm>
            <a:off x="5183188" y="987425"/>
            <a:ext cx="6172500" cy="4873500"/>
          </a:xfrm>
          <a:prstGeom prst="rect">
            <a:avLst/>
          </a:prstGeom>
          <a:noFill/>
          <a:ln>
            <a:noFill/>
          </a:ln>
        </p:spPr>
      </p:sp>
      <p:sp>
        <p:nvSpPr>
          <p:cNvPr id="99" name="Google Shape;99;g17b84aafe2e_0_503"/>
          <p:cNvSpPr txBox="1">
            <a:spLocks noGrp="1"/>
          </p:cNvSpPr>
          <p:nvPr>
            <p:ph type="body" idx="1"/>
          </p:nvPr>
        </p:nvSpPr>
        <p:spPr>
          <a:xfrm>
            <a:off x="839788" y="2057400"/>
            <a:ext cx="3932100" cy="38115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1067"/>
              </a:spcBef>
              <a:spcAft>
                <a:spcPts val="0"/>
              </a:spcAft>
              <a:buClr>
                <a:schemeClr val="dk1"/>
              </a:buClr>
              <a:buSzPts val="1200"/>
              <a:buNone/>
              <a:defRPr sz="1600"/>
            </a:lvl1pPr>
            <a:lvl2pPr marL="914400" lvl="1" indent="-228600" algn="l">
              <a:lnSpc>
                <a:spcPct val="90000"/>
              </a:lnSpc>
              <a:spcBef>
                <a:spcPts val="533"/>
              </a:spcBef>
              <a:spcAft>
                <a:spcPts val="0"/>
              </a:spcAft>
              <a:buClr>
                <a:schemeClr val="dk1"/>
              </a:buClr>
              <a:buSzPts val="1100"/>
              <a:buNone/>
              <a:defRPr sz="1467"/>
            </a:lvl2pPr>
            <a:lvl3pPr marL="1371600" lvl="2" indent="-228600" algn="l">
              <a:lnSpc>
                <a:spcPct val="90000"/>
              </a:lnSpc>
              <a:spcBef>
                <a:spcPts val="533"/>
              </a:spcBef>
              <a:spcAft>
                <a:spcPts val="0"/>
              </a:spcAft>
              <a:buClr>
                <a:schemeClr val="dk1"/>
              </a:buClr>
              <a:buSzPts val="900"/>
              <a:buNone/>
              <a:defRPr sz="1200"/>
            </a:lvl3pPr>
            <a:lvl4pPr marL="1828800" lvl="3" indent="-228600" algn="l">
              <a:lnSpc>
                <a:spcPct val="90000"/>
              </a:lnSpc>
              <a:spcBef>
                <a:spcPts val="533"/>
              </a:spcBef>
              <a:spcAft>
                <a:spcPts val="0"/>
              </a:spcAft>
              <a:buClr>
                <a:schemeClr val="dk1"/>
              </a:buClr>
              <a:buSzPts val="800"/>
              <a:buNone/>
              <a:defRPr sz="1067"/>
            </a:lvl4pPr>
            <a:lvl5pPr marL="2286000" lvl="4" indent="-228600" algn="l">
              <a:lnSpc>
                <a:spcPct val="90000"/>
              </a:lnSpc>
              <a:spcBef>
                <a:spcPts val="533"/>
              </a:spcBef>
              <a:spcAft>
                <a:spcPts val="0"/>
              </a:spcAft>
              <a:buClr>
                <a:schemeClr val="dk1"/>
              </a:buClr>
              <a:buSzPts val="800"/>
              <a:buNone/>
              <a:defRPr sz="1067"/>
            </a:lvl5pPr>
            <a:lvl6pPr marL="2743200" lvl="5" indent="-228600" algn="l">
              <a:lnSpc>
                <a:spcPct val="90000"/>
              </a:lnSpc>
              <a:spcBef>
                <a:spcPts val="533"/>
              </a:spcBef>
              <a:spcAft>
                <a:spcPts val="0"/>
              </a:spcAft>
              <a:buClr>
                <a:schemeClr val="dk1"/>
              </a:buClr>
              <a:buSzPts val="800"/>
              <a:buNone/>
              <a:defRPr sz="1067"/>
            </a:lvl6pPr>
            <a:lvl7pPr marL="3200400" lvl="6" indent="-228600" algn="l">
              <a:lnSpc>
                <a:spcPct val="90000"/>
              </a:lnSpc>
              <a:spcBef>
                <a:spcPts val="533"/>
              </a:spcBef>
              <a:spcAft>
                <a:spcPts val="0"/>
              </a:spcAft>
              <a:buClr>
                <a:schemeClr val="dk1"/>
              </a:buClr>
              <a:buSzPts val="800"/>
              <a:buNone/>
              <a:defRPr sz="1067"/>
            </a:lvl7pPr>
            <a:lvl8pPr marL="3657600" lvl="7" indent="-228600" algn="l">
              <a:lnSpc>
                <a:spcPct val="90000"/>
              </a:lnSpc>
              <a:spcBef>
                <a:spcPts val="533"/>
              </a:spcBef>
              <a:spcAft>
                <a:spcPts val="0"/>
              </a:spcAft>
              <a:buClr>
                <a:schemeClr val="dk1"/>
              </a:buClr>
              <a:buSzPts val="800"/>
              <a:buNone/>
              <a:defRPr sz="1067"/>
            </a:lvl8pPr>
            <a:lvl9pPr marL="4114800" lvl="8" indent="-228600" algn="l">
              <a:lnSpc>
                <a:spcPct val="90000"/>
              </a:lnSpc>
              <a:spcBef>
                <a:spcPts val="533"/>
              </a:spcBef>
              <a:spcAft>
                <a:spcPts val="0"/>
              </a:spcAft>
              <a:buClr>
                <a:schemeClr val="dk1"/>
              </a:buClr>
              <a:buSzPts val="800"/>
              <a:buNone/>
              <a:defRPr sz="1067"/>
            </a:lvl9pPr>
          </a:lstStyle>
          <a:p>
            <a:endParaRPr/>
          </a:p>
        </p:txBody>
      </p:sp>
      <p:sp>
        <p:nvSpPr>
          <p:cNvPr id="100" name="Google Shape;100;g17b84aafe2e_0_503"/>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g17b84aafe2e_0_503"/>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 name="Google Shape;102;g17b84aafe2e_0_503"/>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3"/>
        <p:cNvGrpSpPr/>
        <p:nvPr/>
      </p:nvGrpSpPr>
      <p:grpSpPr>
        <a:xfrm>
          <a:off x="0" y="0"/>
          <a:ext cx="0" cy="0"/>
          <a:chOff x="0" y="0"/>
          <a:chExt cx="0" cy="0"/>
        </a:xfrm>
      </p:grpSpPr>
      <p:sp>
        <p:nvSpPr>
          <p:cNvPr id="104" name="Google Shape;104;g17b84aafe2e_0_510"/>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g17b84aafe2e_0_510"/>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06" name="Google Shape;106;g17b84aafe2e_0_510"/>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g17b84aafe2e_0_510"/>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g17b84aafe2e_0_510"/>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9"/>
        <p:cNvGrpSpPr/>
        <p:nvPr/>
      </p:nvGrpSpPr>
      <p:grpSpPr>
        <a:xfrm>
          <a:off x="0" y="0"/>
          <a:ext cx="0" cy="0"/>
          <a:chOff x="0" y="0"/>
          <a:chExt cx="0" cy="0"/>
        </a:xfrm>
      </p:grpSpPr>
      <p:sp>
        <p:nvSpPr>
          <p:cNvPr id="110" name="Google Shape;110;g17b84aafe2e_0_516"/>
          <p:cNvSpPr txBox="1">
            <a:spLocks noGrp="1"/>
          </p:cNvSpPr>
          <p:nvPr>
            <p:ph type="title"/>
          </p:nvPr>
        </p:nvSpPr>
        <p:spPr>
          <a:xfrm rot="5400000">
            <a:off x="7133400" y="1956625"/>
            <a:ext cx="5811900"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g17b84aafe2e_0_516"/>
          <p:cNvSpPr txBox="1">
            <a:spLocks noGrp="1"/>
          </p:cNvSpPr>
          <p:nvPr>
            <p:ph type="body" idx="1"/>
          </p:nvPr>
        </p:nvSpPr>
        <p:spPr>
          <a:xfrm rot="5400000">
            <a:off x="1799400" y="-596075"/>
            <a:ext cx="5811900" cy="7734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12" name="Google Shape;112;g17b84aafe2e_0_516"/>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g17b84aafe2e_0_516"/>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g17b84aafe2e_0_516"/>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1"/>
        <p:cNvGrpSpPr/>
        <p:nvPr/>
      </p:nvGrpSpPr>
      <p:grpSpPr>
        <a:xfrm>
          <a:off x="0" y="0"/>
          <a:ext cx="0" cy="0"/>
          <a:chOff x="0" y="0"/>
          <a:chExt cx="0" cy="0"/>
        </a:xfrm>
      </p:grpSpPr>
      <p:sp>
        <p:nvSpPr>
          <p:cNvPr id="22" name="Google Shape;22;g17b84aafe2e_0_428"/>
          <p:cNvSpPr txBox="1">
            <a:spLocks noGrp="1"/>
          </p:cNvSpPr>
          <p:nvPr>
            <p:ph type="title"/>
          </p:nvPr>
        </p:nvSpPr>
        <p:spPr>
          <a:xfrm>
            <a:off x="831851" y="1709739"/>
            <a:ext cx="10515600" cy="2852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g17b84aafe2e_0_428"/>
          <p:cNvSpPr txBox="1">
            <a:spLocks noGrp="1"/>
          </p:cNvSpPr>
          <p:nvPr>
            <p:ph type="body" idx="1"/>
          </p:nvPr>
        </p:nvSpPr>
        <p:spPr>
          <a:xfrm>
            <a:off x="831851" y="4589463"/>
            <a:ext cx="10515600" cy="1500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1067"/>
              </a:spcBef>
              <a:spcAft>
                <a:spcPts val="0"/>
              </a:spcAft>
              <a:buClr>
                <a:srgbClr val="888888"/>
              </a:buClr>
              <a:buSzPts val="1800"/>
              <a:buNone/>
              <a:defRPr sz="2400">
                <a:solidFill>
                  <a:srgbClr val="888888"/>
                </a:solidFill>
              </a:defRPr>
            </a:lvl1pPr>
            <a:lvl2pPr marL="914400" lvl="1" indent="-228600" algn="l">
              <a:lnSpc>
                <a:spcPct val="90000"/>
              </a:lnSpc>
              <a:spcBef>
                <a:spcPts val="533"/>
              </a:spcBef>
              <a:spcAft>
                <a:spcPts val="0"/>
              </a:spcAft>
              <a:buClr>
                <a:srgbClr val="888888"/>
              </a:buClr>
              <a:buSzPts val="1500"/>
              <a:buNone/>
              <a:defRPr sz="2000">
                <a:solidFill>
                  <a:srgbClr val="888888"/>
                </a:solidFill>
              </a:defRPr>
            </a:lvl2pPr>
            <a:lvl3pPr marL="1371600" lvl="2" indent="-228600" algn="l">
              <a:lnSpc>
                <a:spcPct val="90000"/>
              </a:lnSpc>
              <a:spcBef>
                <a:spcPts val="533"/>
              </a:spcBef>
              <a:spcAft>
                <a:spcPts val="0"/>
              </a:spcAft>
              <a:buClr>
                <a:srgbClr val="888888"/>
              </a:buClr>
              <a:buSzPts val="1400"/>
              <a:buNone/>
              <a:defRPr sz="1867">
                <a:solidFill>
                  <a:srgbClr val="888888"/>
                </a:solidFill>
              </a:defRPr>
            </a:lvl3pPr>
            <a:lvl4pPr marL="1828800" lvl="3" indent="-228600" algn="l">
              <a:lnSpc>
                <a:spcPct val="90000"/>
              </a:lnSpc>
              <a:spcBef>
                <a:spcPts val="533"/>
              </a:spcBef>
              <a:spcAft>
                <a:spcPts val="0"/>
              </a:spcAft>
              <a:buClr>
                <a:srgbClr val="888888"/>
              </a:buClr>
              <a:buSzPts val="1200"/>
              <a:buNone/>
              <a:defRPr sz="1600">
                <a:solidFill>
                  <a:srgbClr val="888888"/>
                </a:solidFill>
              </a:defRPr>
            </a:lvl4pPr>
            <a:lvl5pPr marL="2286000" lvl="4" indent="-228600" algn="l">
              <a:lnSpc>
                <a:spcPct val="90000"/>
              </a:lnSpc>
              <a:spcBef>
                <a:spcPts val="533"/>
              </a:spcBef>
              <a:spcAft>
                <a:spcPts val="0"/>
              </a:spcAft>
              <a:buClr>
                <a:srgbClr val="888888"/>
              </a:buClr>
              <a:buSzPts val="1200"/>
              <a:buNone/>
              <a:defRPr sz="1600">
                <a:solidFill>
                  <a:srgbClr val="888888"/>
                </a:solidFill>
              </a:defRPr>
            </a:lvl5pPr>
            <a:lvl6pPr marL="2743200" lvl="5" indent="-228600" algn="l">
              <a:lnSpc>
                <a:spcPct val="90000"/>
              </a:lnSpc>
              <a:spcBef>
                <a:spcPts val="533"/>
              </a:spcBef>
              <a:spcAft>
                <a:spcPts val="0"/>
              </a:spcAft>
              <a:buClr>
                <a:srgbClr val="888888"/>
              </a:buClr>
              <a:buSzPts val="1200"/>
              <a:buNone/>
              <a:defRPr sz="1600">
                <a:solidFill>
                  <a:srgbClr val="888888"/>
                </a:solidFill>
              </a:defRPr>
            </a:lvl6pPr>
            <a:lvl7pPr marL="3200400" lvl="6" indent="-228600" algn="l">
              <a:lnSpc>
                <a:spcPct val="90000"/>
              </a:lnSpc>
              <a:spcBef>
                <a:spcPts val="533"/>
              </a:spcBef>
              <a:spcAft>
                <a:spcPts val="0"/>
              </a:spcAft>
              <a:buClr>
                <a:srgbClr val="888888"/>
              </a:buClr>
              <a:buSzPts val="1200"/>
              <a:buNone/>
              <a:defRPr sz="1600">
                <a:solidFill>
                  <a:srgbClr val="888888"/>
                </a:solidFill>
              </a:defRPr>
            </a:lvl7pPr>
            <a:lvl8pPr marL="3657600" lvl="7" indent="-228600" algn="l">
              <a:lnSpc>
                <a:spcPct val="90000"/>
              </a:lnSpc>
              <a:spcBef>
                <a:spcPts val="533"/>
              </a:spcBef>
              <a:spcAft>
                <a:spcPts val="0"/>
              </a:spcAft>
              <a:buClr>
                <a:srgbClr val="888888"/>
              </a:buClr>
              <a:buSzPts val="1200"/>
              <a:buNone/>
              <a:defRPr sz="1600">
                <a:solidFill>
                  <a:srgbClr val="888888"/>
                </a:solidFill>
              </a:defRPr>
            </a:lvl8pPr>
            <a:lvl9pPr marL="4114800" lvl="8" indent="-228600"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24" name="Google Shape;24;g17b84aafe2e_0_428"/>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 name="Google Shape;25;g17b84aafe2e_0_428"/>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g17b84aafe2e_0_428"/>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g17b84aafe2e_0_428"/>
          <p:cNvSpPr>
            <a:spLocks noGrp="1"/>
          </p:cNvSpPr>
          <p:nvPr>
            <p:ph type="pic" idx="2"/>
          </p:nvPr>
        </p:nvSpPr>
        <p:spPr>
          <a:xfrm>
            <a:off x="0" y="6083877"/>
            <a:ext cx="1603500" cy="7740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g20fda30f7aa_0_2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20fda30f7aa_0_2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g20fda30f7aa_0_2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20fda30f7aa_0_2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p:spTree>
      <p:nvGrpSpPr>
        <p:cNvPr id="1" name="Shape 126"/>
        <p:cNvGrpSpPr/>
        <p:nvPr/>
      </p:nvGrpSpPr>
      <p:grpSpPr>
        <a:xfrm>
          <a:off x="0" y="0"/>
          <a:ext cx="0" cy="0"/>
          <a:chOff x="0" y="0"/>
          <a:chExt cx="0" cy="0"/>
        </a:xfrm>
      </p:grpSpPr>
      <p:sp>
        <p:nvSpPr>
          <p:cNvPr id="127" name="Google Shape;127;g20fda30f7aa_0_241"/>
          <p:cNvSpPr txBox="1">
            <a:spLocks noGrp="1"/>
          </p:cNvSpPr>
          <p:nvPr>
            <p:ph type="title"/>
          </p:nvPr>
        </p:nvSpPr>
        <p:spPr>
          <a:xfrm>
            <a:off x="161987" y="234866"/>
            <a:ext cx="11725500" cy="3693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8"/>
        <p:cNvGrpSpPr/>
        <p:nvPr/>
      </p:nvGrpSpPr>
      <p:grpSpPr>
        <a:xfrm>
          <a:off x="0" y="0"/>
          <a:ext cx="0" cy="0"/>
          <a:chOff x="0" y="0"/>
          <a:chExt cx="0" cy="0"/>
        </a:xfrm>
      </p:grpSpPr>
      <p:sp>
        <p:nvSpPr>
          <p:cNvPr id="129" name="Google Shape;129;g20fda30f7aa_0_24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20fda30f7aa_0_24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1" name="Google Shape;131;g20fda30f7aa_0_2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20fda30f7aa_0_2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20fda30f7aa_0_2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4"/>
        <p:cNvGrpSpPr/>
        <p:nvPr/>
      </p:nvGrpSpPr>
      <p:grpSpPr>
        <a:xfrm>
          <a:off x="0" y="0"/>
          <a:ext cx="0" cy="0"/>
          <a:chOff x="0" y="0"/>
          <a:chExt cx="0" cy="0"/>
        </a:xfrm>
      </p:grpSpPr>
      <p:sp>
        <p:nvSpPr>
          <p:cNvPr id="135" name="Google Shape;135;g20fda30f7aa_0_2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20fda30f7aa_0_24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g20fda30f7aa_0_2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0fda30f7aa_0_2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20fda30f7aa_0_2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g20fda30f7aa_0_25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20fda30f7aa_0_25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g20fda30f7aa_0_2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44" name="Google Shape;144;g20fda30f7aa_0_255" descr="Logo, company name&#10;&#10;Description automatically generated"/>
          <p:cNvPicPr preferRelativeResize="0"/>
          <p:nvPr/>
        </p:nvPicPr>
        <p:blipFill rotWithShape="1">
          <a:blip r:embed="rId2">
            <a:alphaModFix/>
          </a:blip>
          <a:srcRect/>
          <a:stretch/>
        </p:blipFill>
        <p:spPr>
          <a:xfrm>
            <a:off x="10199716" y="6055966"/>
            <a:ext cx="1992281" cy="80203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5"/>
        <p:cNvGrpSpPr/>
        <p:nvPr/>
      </p:nvGrpSpPr>
      <p:grpSpPr>
        <a:xfrm>
          <a:off x="0" y="0"/>
          <a:ext cx="0" cy="0"/>
          <a:chOff x="0" y="0"/>
          <a:chExt cx="0" cy="0"/>
        </a:xfrm>
      </p:grpSpPr>
      <p:sp>
        <p:nvSpPr>
          <p:cNvPr id="146" name="Google Shape;146;g20fda30f7aa_0_265"/>
          <p:cNvSpPr txBox="1">
            <a:spLocks noGrp="1"/>
          </p:cNvSpPr>
          <p:nvPr>
            <p:ph type="title"/>
          </p:nvPr>
        </p:nvSpPr>
        <p:spPr>
          <a:xfrm>
            <a:off x="161987" y="234866"/>
            <a:ext cx="11725500" cy="3693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20fda30f7aa_0_265"/>
          <p:cNvSpPr txBox="1">
            <a:spLocks noGrp="1"/>
          </p:cNvSpPr>
          <p:nvPr>
            <p:ph type="body" idx="1"/>
          </p:nvPr>
        </p:nvSpPr>
        <p:spPr>
          <a:xfrm>
            <a:off x="2371627" y="2615195"/>
            <a:ext cx="5801100" cy="2463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chemeClr val="dk1"/>
              </a:buClr>
              <a:buSzPts val="1400"/>
              <a:buNone/>
              <a:defRPr/>
            </a:lvl1pPr>
            <a:lvl2pPr marL="914400" lvl="1" indent="-371475" algn="l">
              <a:lnSpc>
                <a:spcPct val="100000"/>
              </a:lnSpc>
              <a:spcBef>
                <a:spcPts val="0"/>
              </a:spcBef>
              <a:spcAft>
                <a:spcPts val="0"/>
              </a:spcAft>
              <a:buClr>
                <a:schemeClr val="dk1"/>
              </a:buClr>
              <a:buSzPts val="2250"/>
              <a:buChar char="▪"/>
              <a:defRPr/>
            </a:lvl2pPr>
            <a:lvl3pPr marL="1371600" lvl="2" indent="-365760" algn="l">
              <a:lnSpc>
                <a:spcPct val="100000"/>
              </a:lnSpc>
              <a:spcBef>
                <a:spcPts val="0"/>
              </a:spcBef>
              <a:spcAft>
                <a:spcPts val="0"/>
              </a:spcAft>
              <a:buClr>
                <a:schemeClr val="dk1"/>
              </a:buClr>
              <a:buSzPts val="2160"/>
              <a:buChar char="–"/>
              <a:defRPr/>
            </a:lvl3pPr>
            <a:lvl4pPr marL="1828800" lvl="3" indent="-365760" algn="l">
              <a:lnSpc>
                <a:spcPct val="100000"/>
              </a:lnSpc>
              <a:spcBef>
                <a:spcPts val="0"/>
              </a:spcBef>
              <a:spcAft>
                <a:spcPts val="0"/>
              </a:spcAft>
              <a:buClr>
                <a:schemeClr val="dk1"/>
              </a:buClr>
              <a:buSzPts val="2160"/>
              <a:buChar char="▫"/>
              <a:defRPr/>
            </a:lvl4pPr>
            <a:lvl5pPr marL="2286000" lvl="4" indent="-330326" algn="l">
              <a:lnSpc>
                <a:spcPct val="100000"/>
              </a:lnSpc>
              <a:spcBef>
                <a:spcPts val="0"/>
              </a:spcBef>
              <a:spcAft>
                <a:spcPts val="0"/>
              </a:spcAft>
              <a:buClr>
                <a:schemeClr val="dk1"/>
              </a:buClr>
              <a:buSzPts val="1602"/>
              <a:buChar char="-"/>
              <a:defRPr/>
            </a:lvl5pPr>
            <a:lvl6pPr marL="2743200" lvl="5" indent="-330326" algn="l">
              <a:lnSpc>
                <a:spcPct val="100000"/>
              </a:lnSpc>
              <a:spcBef>
                <a:spcPts val="0"/>
              </a:spcBef>
              <a:spcAft>
                <a:spcPts val="0"/>
              </a:spcAft>
              <a:buClr>
                <a:schemeClr val="dk1"/>
              </a:buClr>
              <a:buSzPts val="1602"/>
              <a:buChar char="-"/>
              <a:defRPr/>
            </a:lvl6pPr>
            <a:lvl7pPr marL="3200400" lvl="6" indent="-330326" algn="l">
              <a:lnSpc>
                <a:spcPct val="100000"/>
              </a:lnSpc>
              <a:spcBef>
                <a:spcPts val="0"/>
              </a:spcBef>
              <a:spcAft>
                <a:spcPts val="0"/>
              </a:spcAft>
              <a:buClr>
                <a:schemeClr val="dk1"/>
              </a:buClr>
              <a:buSzPts val="1602"/>
              <a:buChar char="-"/>
              <a:defRPr/>
            </a:lvl7pPr>
            <a:lvl8pPr marL="3657600" lvl="7" indent="-330327" algn="l">
              <a:lnSpc>
                <a:spcPct val="100000"/>
              </a:lnSpc>
              <a:spcBef>
                <a:spcPts val="0"/>
              </a:spcBef>
              <a:spcAft>
                <a:spcPts val="0"/>
              </a:spcAft>
              <a:buClr>
                <a:schemeClr val="dk1"/>
              </a:buClr>
              <a:buSzPts val="1602"/>
              <a:buChar char="-"/>
              <a:defRPr/>
            </a:lvl8pPr>
            <a:lvl9pPr marL="4114800" lvl="8" indent="-330327" algn="l">
              <a:lnSpc>
                <a:spcPct val="100000"/>
              </a:lnSpc>
              <a:spcBef>
                <a:spcPts val="0"/>
              </a:spcBef>
              <a:spcAft>
                <a:spcPts val="0"/>
              </a:spcAft>
              <a:buClr>
                <a:schemeClr val="dk1"/>
              </a:buClr>
              <a:buSzPts val="1602"/>
              <a:buChar char="-"/>
              <a:defRPr/>
            </a:lvl9pPr>
          </a:lstStyle>
          <a:p>
            <a:endParaRPr/>
          </a:p>
        </p:txBody>
      </p:sp>
      <p:sp>
        <p:nvSpPr>
          <p:cNvPr id="148" name="Google Shape;148;g20fda30f7aa_0_26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9pPr>
          </a:lstStyle>
          <a:p>
            <a:endParaRPr/>
          </a:p>
        </p:txBody>
      </p:sp>
      <p:sp>
        <p:nvSpPr>
          <p:cNvPr id="149" name="Google Shape;149;g20fda30f7aa_0_26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9pPr>
          </a:lstStyle>
          <a:p>
            <a:endParaRPr/>
          </a:p>
        </p:txBody>
      </p:sp>
      <p:sp>
        <p:nvSpPr>
          <p:cNvPr id="150" name="Google Shape;150;g20fda30f7aa_0_26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32"/>
              <a:buFont typeface="Arial"/>
              <a:buNone/>
              <a:defRPr sz="1632"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32"/>
              <a:buFont typeface="Arial"/>
              <a:buNone/>
              <a:defRPr sz="1632"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32"/>
              <a:buFont typeface="Arial"/>
              <a:buNone/>
              <a:defRPr sz="1632"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32"/>
              <a:buFont typeface="Arial"/>
              <a:buNone/>
              <a:defRPr sz="1632"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32"/>
              <a:buFont typeface="Arial"/>
              <a:buNone/>
              <a:defRPr sz="1632"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32"/>
              <a:buFont typeface="Arial"/>
              <a:buNone/>
              <a:defRPr sz="1632"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32"/>
              <a:buFont typeface="Arial"/>
              <a:buNone/>
              <a:defRPr sz="1632"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32"/>
              <a:buFont typeface="Arial"/>
              <a:buNone/>
              <a:defRPr sz="1632"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32"/>
              <a:buFont typeface="Arial"/>
              <a:buNone/>
              <a:defRPr sz="1632"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51"/>
        <p:cNvGrpSpPr/>
        <p:nvPr/>
      </p:nvGrpSpPr>
      <p:grpSpPr>
        <a:xfrm>
          <a:off x="0" y="0"/>
          <a:ext cx="0" cy="0"/>
          <a:chOff x="0" y="0"/>
          <a:chExt cx="0" cy="0"/>
        </a:xfrm>
      </p:grpSpPr>
      <p:sp>
        <p:nvSpPr>
          <p:cNvPr id="152" name="Google Shape;152;g20fda30f7aa_0_271"/>
          <p:cNvSpPr txBox="1">
            <a:spLocks noGrp="1"/>
          </p:cNvSpPr>
          <p:nvPr>
            <p:ph type="title"/>
          </p:nvPr>
        </p:nvSpPr>
        <p:spPr>
          <a:xfrm>
            <a:off x="161987" y="234866"/>
            <a:ext cx="11725500" cy="3693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53"/>
        <p:cNvGrpSpPr/>
        <p:nvPr/>
      </p:nvGrpSpPr>
      <p:grpSpPr>
        <a:xfrm>
          <a:off x="0" y="0"/>
          <a:ext cx="0" cy="0"/>
          <a:chOff x="0" y="0"/>
          <a:chExt cx="0" cy="0"/>
        </a:xfrm>
      </p:grpSpPr>
      <p:sp>
        <p:nvSpPr>
          <p:cNvPr id="154" name="Google Shape;154;g20fda30f7aa_0_27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20fda30f7aa_0_27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6" name="Google Shape;156;g20fda30f7aa_0_2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20fda30f7aa_0_2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20fda30f7aa_0_2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9" name="Google Shape;159;g20fda30f7aa_0_273"/>
          <p:cNvSpPr>
            <a:spLocks noGrp="1"/>
          </p:cNvSpPr>
          <p:nvPr>
            <p:ph type="pic" idx="2"/>
          </p:nvPr>
        </p:nvSpPr>
        <p:spPr>
          <a:xfrm>
            <a:off x="0" y="6083877"/>
            <a:ext cx="1603800" cy="7740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0"/>
        <p:cNvGrpSpPr/>
        <p:nvPr/>
      </p:nvGrpSpPr>
      <p:grpSpPr>
        <a:xfrm>
          <a:off x="0" y="0"/>
          <a:ext cx="0" cy="0"/>
          <a:chOff x="0" y="0"/>
          <a:chExt cx="0" cy="0"/>
        </a:xfrm>
      </p:grpSpPr>
      <p:sp>
        <p:nvSpPr>
          <p:cNvPr id="161" name="Google Shape;161;g20fda30f7aa_0_28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g20fda30f7aa_0_28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g20fda30f7aa_0_28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g20fda30f7aa_0_2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g20fda30f7aa_0_2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20fda30f7aa_0_2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7"/>
        <p:cNvGrpSpPr/>
        <p:nvPr/>
      </p:nvGrpSpPr>
      <p:grpSpPr>
        <a:xfrm>
          <a:off x="0" y="0"/>
          <a:ext cx="0" cy="0"/>
          <a:chOff x="0" y="0"/>
          <a:chExt cx="0" cy="0"/>
        </a:xfrm>
      </p:grpSpPr>
      <p:sp>
        <p:nvSpPr>
          <p:cNvPr id="168" name="Google Shape;168;g20fda30f7aa_0_28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20fda30f7aa_0_28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0" name="Google Shape;170;g20fda30f7aa_0_28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g20fda30f7aa_0_28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2" name="Google Shape;172;g20fda30f7aa_0_28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g20fda30f7aa_0_2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g20fda30f7aa_0_2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20fda30f7aa_0_2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Only" type="titleOnly">
  <p:cSld name="TITLE_ONLY">
    <p:spTree>
      <p:nvGrpSpPr>
        <p:cNvPr id="1" name="Shape 28"/>
        <p:cNvGrpSpPr/>
        <p:nvPr/>
      </p:nvGrpSpPr>
      <p:grpSpPr>
        <a:xfrm>
          <a:off x="0" y="0"/>
          <a:ext cx="0" cy="0"/>
          <a:chOff x="0" y="0"/>
          <a:chExt cx="0" cy="0"/>
        </a:xfrm>
      </p:grpSpPr>
      <p:sp>
        <p:nvSpPr>
          <p:cNvPr id="29" name="Google Shape;29;g17b84aafe2e_0_435"/>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g17b84aafe2e_0_435"/>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g17b84aafe2e_0_435"/>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g17b84aafe2e_0_435"/>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6"/>
        <p:cNvGrpSpPr/>
        <p:nvPr/>
      </p:nvGrpSpPr>
      <p:grpSpPr>
        <a:xfrm>
          <a:off x="0" y="0"/>
          <a:ext cx="0" cy="0"/>
          <a:chOff x="0" y="0"/>
          <a:chExt cx="0" cy="0"/>
        </a:xfrm>
      </p:grpSpPr>
      <p:sp>
        <p:nvSpPr>
          <p:cNvPr id="177" name="Google Shape;177;g20fda30f7aa_0_29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20fda30f7aa_0_29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9" name="Google Shape;179;g20fda30f7aa_0_29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0" name="Google Shape;180;g20fda30f7aa_0_2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g20fda30f7aa_0_29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g20fda30f7aa_0_2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3"/>
        <p:cNvGrpSpPr/>
        <p:nvPr/>
      </p:nvGrpSpPr>
      <p:grpSpPr>
        <a:xfrm>
          <a:off x="0" y="0"/>
          <a:ext cx="0" cy="0"/>
          <a:chOff x="0" y="0"/>
          <a:chExt cx="0" cy="0"/>
        </a:xfrm>
      </p:grpSpPr>
      <p:sp>
        <p:nvSpPr>
          <p:cNvPr id="184" name="Google Shape;184;g20fda30f7aa_0_30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20fda30f7aa_0_303"/>
          <p:cNvSpPr>
            <a:spLocks noGrp="1"/>
          </p:cNvSpPr>
          <p:nvPr>
            <p:ph type="pic" idx="2"/>
          </p:nvPr>
        </p:nvSpPr>
        <p:spPr>
          <a:xfrm>
            <a:off x="5183188" y="987425"/>
            <a:ext cx="6172200" cy="4873500"/>
          </a:xfrm>
          <a:prstGeom prst="rect">
            <a:avLst/>
          </a:prstGeom>
          <a:noFill/>
          <a:ln>
            <a:noFill/>
          </a:ln>
        </p:spPr>
      </p:sp>
      <p:sp>
        <p:nvSpPr>
          <p:cNvPr id="186" name="Google Shape;186;g20fda30f7aa_0_30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7" name="Google Shape;187;g20fda30f7aa_0_3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g20fda30f7aa_0_30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g20fda30f7aa_0_3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0"/>
        <p:cNvGrpSpPr/>
        <p:nvPr/>
      </p:nvGrpSpPr>
      <p:grpSpPr>
        <a:xfrm>
          <a:off x="0" y="0"/>
          <a:ext cx="0" cy="0"/>
          <a:chOff x="0" y="0"/>
          <a:chExt cx="0" cy="0"/>
        </a:xfrm>
      </p:grpSpPr>
      <p:sp>
        <p:nvSpPr>
          <p:cNvPr id="191" name="Google Shape;191;g20fda30f7aa_0_3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g20fda30f7aa_0_31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g20fda30f7aa_0_3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g20fda30f7aa_0_3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g20fda30f7aa_0_3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6"/>
        <p:cNvGrpSpPr/>
        <p:nvPr/>
      </p:nvGrpSpPr>
      <p:grpSpPr>
        <a:xfrm>
          <a:off x="0" y="0"/>
          <a:ext cx="0" cy="0"/>
          <a:chOff x="0" y="0"/>
          <a:chExt cx="0" cy="0"/>
        </a:xfrm>
      </p:grpSpPr>
      <p:sp>
        <p:nvSpPr>
          <p:cNvPr id="197" name="Google Shape;197;g20fda30f7aa_0_31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g20fda30f7aa_0_31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g20fda30f7aa_0_3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20fda30f7aa_0_3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g20fda30f7aa_0_3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8"/>
        <p:cNvGrpSpPr/>
        <p:nvPr/>
      </p:nvGrpSpPr>
      <p:grpSpPr>
        <a:xfrm>
          <a:off x="0" y="0"/>
          <a:ext cx="0" cy="0"/>
          <a:chOff x="0" y="0"/>
          <a:chExt cx="0" cy="0"/>
        </a:xfrm>
      </p:grpSpPr>
      <p:sp>
        <p:nvSpPr>
          <p:cNvPr id="209" name="Google Shape;209;g25fc80ca776_0_868"/>
          <p:cNvSpPr txBox="1">
            <a:spLocks noGrp="1"/>
          </p:cNvSpPr>
          <p:nvPr>
            <p:ph type="ctrTitle"/>
          </p:nvPr>
        </p:nvSpPr>
        <p:spPr>
          <a:xfrm>
            <a:off x="1524000" y="1122363"/>
            <a:ext cx="9144000" cy="2387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0" name="Google Shape;210;g25fc80ca776_0_868"/>
          <p:cNvSpPr txBox="1">
            <a:spLocks noGrp="1"/>
          </p:cNvSpPr>
          <p:nvPr>
            <p:ph type="subTitle" idx="1"/>
          </p:nvPr>
        </p:nvSpPr>
        <p:spPr>
          <a:xfrm>
            <a:off x="1524000" y="3602037"/>
            <a:ext cx="9144000" cy="1655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211" name="Google Shape;211;g25fc80ca776_0_868"/>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2" name="Google Shape;212;g25fc80ca776_0_868"/>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3" name="Google Shape;213;g25fc80ca776_0_868"/>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14"/>
        <p:cNvGrpSpPr/>
        <p:nvPr/>
      </p:nvGrpSpPr>
      <p:grpSpPr>
        <a:xfrm>
          <a:off x="0" y="0"/>
          <a:ext cx="0" cy="0"/>
          <a:chOff x="0" y="0"/>
          <a:chExt cx="0" cy="0"/>
        </a:xfrm>
      </p:grpSpPr>
      <p:sp>
        <p:nvSpPr>
          <p:cNvPr id="215" name="Google Shape;215;g25fc80ca776_0_874"/>
          <p:cNvSpPr txBox="1">
            <a:spLocks noGrp="1"/>
          </p:cNvSpPr>
          <p:nvPr>
            <p:ph type="title"/>
          </p:nvPr>
        </p:nvSpPr>
        <p:spPr>
          <a:xfrm>
            <a:off x="831851" y="1709739"/>
            <a:ext cx="10515600" cy="2852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6" name="Google Shape;216;g25fc80ca776_0_874"/>
          <p:cNvSpPr txBox="1">
            <a:spLocks noGrp="1"/>
          </p:cNvSpPr>
          <p:nvPr>
            <p:ph type="body" idx="1"/>
          </p:nvPr>
        </p:nvSpPr>
        <p:spPr>
          <a:xfrm>
            <a:off x="831851" y="4589463"/>
            <a:ext cx="10515600" cy="1500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067"/>
              </a:spcBef>
              <a:spcAft>
                <a:spcPts val="0"/>
              </a:spcAft>
              <a:buClr>
                <a:srgbClr val="888888"/>
              </a:buClr>
              <a:buSzPts val="1800"/>
              <a:buNone/>
              <a:defRPr sz="2400">
                <a:solidFill>
                  <a:srgbClr val="888888"/>
                </a:solidFill>
              </a:defRPr>
            </a:lvl1pPr>
            <a:lvl2pPr marL="914400" lvl="1" indent="-228600" algn="l" rtl="0">
              <a:lnSpc>
                <a:spcPct val="90000"/>
              </a:lnSpc>
              <a:spcBef>
                <a:spcPts val="533"/>
              </a:spcBef>
              <a:spcAft>
                <a:spcPts val="0"/>
              </a:spcAft>
              <a:buClr>
                <a:srgbClr val="888888"/>
              </a:buClr>
              <a:buSzPts val="1500"/>
              <a:buNone/>
              <a:defRPr sz="2000">
                <a:solidFill>
                  <a:srgbClr val="888888"/>
                </a:solidFill>
              </a:defRPr>
            </a:lvl2pPr>
            <a:lvl3pPr marL="1371600" lvl="2" indent="-228600" algn="l" rtl="0">
              <a:lnSpc>
                <a:spcPct val="90000"/>
              </a:lnSpc>
              <a:spcBef>
                <a:spcPts val="533"/>
              </a:spcBef>
              <a:spcAft>
                <a:spcPts val="0"/>
              </a:spcAft>
              <a:buClr>
                <a:srgbClr val="888888"/>
              </a:buClr>
              <a:buSzPts val="1400"/>
              <a:buNone/>
              <a:defRPr sz="1867">
                <a:solidFill>
                  <a:srgbClr val="888888"/>
                </a:solidFill>
              </a:defRPr>
            </a:lvl3pPr>
            <a:lvl4pPr marL="1828800" lvl="3" indent="-228600" algn="l" rtl="0">
              <a:lnSpc>
                <a:spcPct val="90000"/>
              </a:lnSpc>
              <a:spcBef>
                <a:spcPts val="533"/>
              </a:spcBef>
              <a:spcAft>
                <a:spcPts val="0"/>
              </a:spcAft>
              <a:buClr>
                <a:srgbClr val="888888"/>
              </a:buClr>
              <a:buSzPts val="1200"/>
              <a:buNone/>
              <a:defRPr sz="1600">
                <a:solidFill>
                  <a:srgbClr val="888888"/>
                </a:solidFill>
              </a:defRPr>
            </a:lvl4pPr>
            <a:lvl5pPr marL="2286000" lvl="4" indent="-228600" algn="l" rtl="0">
              <a:lnSpc>
                <a:spcPct val="90000"/>
              </a:lnSpc>
              <a:spcBef>
                <a:spcPts val="533"/>
              </a:spcBef>
              <a:spcAft>
                <a:spcPts val="0"/>
              </a:spcAft>
              <a:buClr>
                <a:srgbClr val="888888"/>
              </a:buClr>
              <a:buSzPts val="1200"/>
              <a:buNone/>
              <a:defRPr sz="1600">
                <a:solidFill>
                  <a:srgbClr val="888888"/>
                </a:solidFill>
              </a:defRPr>
            </a:lvl5pPr>
            <a:lvl6pPr marL="2743200" lvl="5" indent="-228600" algn="l" rtl="0">
              <a:lnSpc>
                <a:spcPct val="90000"/>
              </a:lnSpc>
              <a:spcBef>
                <a:spcPts val="533"/>
              </a:spcBef>
              <a:spcAft>
                <a:spcPts val="0"/>
              </a:spcAft>
              <a:buClr>
                <a:srgbClr val="888888"/>
              </a:buClr>
              <a:buSzPts val="1200"/>
              <a:buNone/>
              <a:defRPr sz="1600">
                <a:solidFill>
                  <a:srgbClr val="888888"/>
                </a:solidFill>
              </a:defRPr>
            </a:lvl6pPr>
            <a:lvl7pPr marL="3200400" lvl="6" indent="-228600" algn="l" rtl="0">
              <a:lnSpc>
                <a:spcPct val="90000"/>
              </a:lnSpc>
              <a:spcBef>
                <a:spcPts val="533"/>
              </a:spcBef>
              <a:spcAft>
                <a:spcPts val="0"/>
              </a:spcAft>
              <a:buClr>
                <a:srgbClr val="888888"/>
              </a:buClr>
              <a:buSzPts val="1200"/>
              <a:buNone/>
              <a:defRPr sz="1600">
                <a:solidFill>
                  <a:srgbClr val="888888"/>
                </a:solidFill>
              </a:defRPr>
            </a:lvl7pPr>
            <a:lvl8pPr marL="3657600" lvl="7" indent="-228600" algn="l" rtl="0">
              <a:lnSpc>
                <a:spcPct val="90000"/>
              </a:lnSpc>
              <a:spcBef>
                <a:spcPts val="533"/>
              </a:spcBef>
              <a:spcAft>
                <a:spcPts val="0"/>
              </a:spcAft>
              <a:buClr>
                <a:srgbClr val="888888"/>
              </a:buClr>
              <a:buSzPts val="1200"/>
              <a:buNone/>
              <a:defRPr sz="1600">
                <a:solidFill>
                  <a:srgbClr val="888888"/>
                </a:solidFill>
              </a:defRPr>
            </a:lvl8pPr>
            <a:lvl9pPr marL="4114800" lvl="8" indent="-228600"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217" name="Google Shape;217;g25fc80ca776_0_874"/>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8" name="Google Shape;218;g25fc80ca776_0_874"/>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9" name="Google Shape;219;g25fc80ca776_0_874"/>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20" name="Google Shape;220;g25fc80ca776_0_874"/>
          <p:cNvSpPr>
            <a:spLocks noGrp="1"/>
          </p:cNvSpPr>
          <p:nvPr>
            <p:ph type="pic" idx="2"/>
          </p:nvPr>
        </p:nvSpPr>
        <p:spPr>
          <a:xfrm>
            <a:off x="0" y="6083877"/>
            <a:ext cx="1603500" cy="7740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Title Only" type="titleOnly">
  <p:cSld name="TITLE_ONLY">
    <p:spTree>
      <p:nvGrpSpPr>
        <p:cNvPr id="1" name="Shape 221"/>
        <p:cNvGrpSpPr/>
        <p:nvPr/>
      </p:nvGrpSpPr>
      <p:grpSpPr>
        <a:xfrm>
          <a:off x="0" y="0"/>
          <a:ext cx="0" cy="0"/>
          <a:chOff x="0" y="0"/>
          <a:chExt cx="0" cy="0"/>
        </a:xfrm>
      </p:grpSpPr>
      <p:sp>
        <p:nvSpPr>
          <p:cNvPr id="222" name="Google Shape;222;g25fc80ca776_0_881"/>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3" name="Google Shape;223;g25fc80ca776_0_881"/>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4" name="Google Shape;224;g25fc80ca776_0_881"/>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5" name="Google Shape;225;g25fc80ca776_0_881"/>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
        <p:nvSpPr>
          <p:cNvPr id="227" name="Google Shape;227;g25fc80ca776_0_886"/>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8" name="Google Shape;228;g25fc80ca776_0_886"/>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9" name="Google Shape;229;g25fc80ca776_0_886"/>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30" name="Google Shape;230;g25fc80ca776_0_886" descr="Logo, company name&#10;&#10;Description automatically generated"/>
          <p:cNvPicPr preferRelativeResize="0"/>
          <p:nvPr/>
        </p:nvPicPr>
        <p:blipFill rotWithShape="1">
          <a:blip r:embed="rId2">
            <a:alphaModFix/>
          </a:blip>
          <a:srcRect/>
          <a:stretch/>
        </p:blipFill>
        <p:spPr>
          <a:xfrm>
            <a:off x="10199716" y="6055967"/>
            <a:ext cx="1992284" cy="80203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31"/>
        <p:cNvGrpSpPr/>
        <p:nvPr/>
      </p:nvGrpSpPr>
      <p:grpSpPr>
        <a:xfrm>
          <a:off x="0" y="0"/>
          <a:ext cx="0" cy="0"/>
          <a:chOff x="0" y="0"/>
          <a:chExt cx="0" cy="0"/>
        </a:xfrm>
      </p:grpSpPr>
      <p:sp>
        <p:nvSpPr>
          <p:cNvPr id="232" name="Google Shape;232;g25fc80ca776_0_891"/>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3"/>
        <p:cNvGrpSpPr/>
        <p:nvPr/>
      </p:nvGrpSpPr>
      <p:grpSpPr>
        <a:xfrm>
          <a:off x="0" y="0"/>
          <a:ext cx="0" cy="0"/>
          <a:chOff x="0" y="0"/>
          <a:chExt cx="0" cy="0"/>
        </a:xfrm>
      </p:grpSpPr>
      <p:sp>
        <p:nvSpPr>
          <p:cNvPr id="234" name="Google Shape;234;g25fc80ca776_0_893"/>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5" name="Google Shape;235;g25fc80ca776_0_89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36" name="Google Shape;236;g25fc80ca776_0_893"/>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7" name="Google Shape;237;g25fc80ca776_0_893"/>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8" name="Google Shape;238;g25fc80ca776_0_893"/>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g17b84aafe2e_0_448"/>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g17b84aafe2e_0_448"/>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g17b84aafe2e_0_448"/>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g17b84aafe2e_0_448" descr="Logo, company name&#10;&#10;Description automatically generated"/>
          <p:cNvPicPr preferRelativeResize="0"/>
          <p:nvPr/>
        </p:nvPicPr>
        <p:blipFill rotWithShape="1">
          <a:blip r:embed="rId2">
            <a:alphaModFix/>
          </a:blip>
          <a:srcRect/>
          <a:stretch/>
        </p:blipFill>
        <p:spPr>
          <a:xfrm>
            <a:off x="10199716" y="6055967"/>
            <a:ext cx="1992284" cy="80203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39"/>
        <p:cNvGrpSpPr/>
        <p:nvPr/>
      </p:nvGrpSpPr>
      <p:grpSpPr>
        <a:xfrm>
          <a:off x="0" y="0"/>
          <a:ext cx="0" cy="0"/>
          <a:chOff x="0" y="0"/>
          <a:chExt cx="0" cy="0"/>
        </a:xfrm>
      </p:grpSpPr>
      <p:sp>
        <p:nvSpPr>
          <p:cNvPr id="240" name="Google Shape;240;g25fc80ca776_0_899"/>
          <p:cNvSpPr txBox="1">
            <a:spLocks noGrp="1"/>
          </p:cNvSpPr>
          <p:nvPr>
            <p:ph type="title"/>
          </p:nvPr>
        </p:nvSpPr>
        <p:spPr>
          <a:xfrm>
            <a:off x="609600" y="564444"/>
            <a:ext cx="5384700" cy="14421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05293"/>
              </a:buClr>
              <a:buSzPts val="2400"/>
              <a:buFont typeface="Arial"/>
              <a:buNone/>
              <a:defRPr sz="3200" b="1" i="0" u="none" strike="noStrike" cap="none">
                <a:solidFill>
                  <a:srgbClr val="00529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241" name="Google Shape;241;g25fc80ca776_0_899"/>
          <p:cNvSpPr txBox="1">
            <a:spLocks noGrp="1"/>
          </p:cNvSpPr>
          <p:nvPr>
            <p:ph type="body" idx="1"/>
          </p:nvPr>
        </p:nvSpPr>
        <p:spPr>
          <a:xfrm>
            <a:off x="609600" y="2006617"/>
            <a:ext cx="5384700" cy="883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373"/>
              </a:spcBef>
              <a:spcAft>
                <a:spcPts val="0"/>
              </a:spcAft>
              <a:buClr>
                <a:srgbClr val="005293"/>
              </a:buClr>
              <a:buSzPts val="1400"/>
              <a:buFont typeface="Arial"/>
              <a:buNone/>
              <a:defRPr sz="1867">
                <a:solidFill>
                  <a:srgbClr val="005293"/>
                </a:solidFill>
                <a:latin typeface="Arial"/>
                <a:ea typeface="Arial"/>
                <a:cs typeface="Arial"/>
                <a:sym typeface="Arial"/>
              </a:defRPr>
            </a:lvl1pPr>
            <a:lvl2pPr marL="914400" lvl="1" indent="-228600" algn="l" rtl="0">
              <a:lnSpc>
                <a:spcPct val="100000"/>
              </a:lnSpc>
              <a:spcBef>
                <a:spcPts val="373"/>
              </a:spcBef>
              <a:spcAft>
                <a:spcPts val="0"/>
              </a:spcAft>
              <a:buClr>
                <a:schemeClr val="dk1"/>
              </a:buClr>
              <a:buSzPts val="1400"/>
              <a:buFont typeface="Calibri"/>
              <a:buNone/>
              <a:defRPr sz="1867" b="1" i="0" cap="none">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000"/>
              <a:buFont typeface="Arial"/>
              <a:buNone/>
              <a:defRPr sz="1333">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000"/>
              <a:buFont typeface="Arial"/>
              <a:buNone/>
              <a:defRPr sz="1333" b="1" i="0"/>
            </a:lvl4pPr>
            <a:lvl5pPr marL="2286000" lvl="4" indent="-342900" algn="l" rtl="0">
              <a:lnSpc>
                <a:spcPct val="100000"/>
              </a:lnSpc>
              <a:spcBef>
                <a:spcPts val="480"/>
              </a:spcBef>
              <a:spcAft>
                <a:spcPts val="0"/>
              </a:spcAft>
              <a:buClr>
                <a:schemeClr val="dk1"/>
              </a:buClr>
              <a:buSzPts val="1800"/>
              <a:buChar char="»"/>
              <a:defRPr sz="2400"/>
            </a:lvl5pPr>
            <a:lvl6pPr marL="2743200" lvl="5" indent="-342900" algn="l" rtl="0">
              <a:lnSpc>
                <a:spcPct val="100000"/>
              </a:lnSpc>
              <a:spcBef>
                <a:spcPts val="480"/>
              </a:spcBef>
              <a:spcAft>
                <a:spcPts val="0"/>
              </a:spcAft>
              <a:buClr>
                <a:schemeClr val="dk1"/>
              </a:buClr>
              <a:buSzPts val="1800"/>
              <a:buChar char="•"/>
              <a:defRPr sz="2400"/>
            </a:lvl6pPr>
            <a:lvl7pPr marL="3200400" lvl="6" indent="-342900" algn="l" rtl="0">
              <a:lnSpc>
                <a:spcPct val="100000"/>
              </a:lnSpc>
              <a:spcBef>
                <a:spcPts val="480"/>
              </a:spcBef>
              <a:spcAft>
                <a:spcPts val="0"/>
              </a:spcAft>
              <a:buClr>
                <a:schemeClr val="dk1"/>
              </a:buClr>
              <a:buSzPts val="1800"/>
              <a:buChar char="•"/>
              <a:defRPr sz="2400"/>
            </a:lvl7pPr>
            <a:lvl8pPr marL="3657600" lvl="7" indent="-342900" algn="l" rtl="0">
              <a:lnSpc>
                <a:spcPct val="100000"/>
              </a:lnSpc>
              <a:spcBef>
                <a:spcPts val="480"/>
              </a:spcBef>
              <a:spcAft>
                <a:spcPts val="0"/>
              </a:spcAft>
              <a:buClr>
                <a:schemeClr val="dk1"/>
              </a:buClr>
              <a:buSzPts val="1800"/>
              <a:buChar char="•"/>
              <a:defRPr sz="2400"/>
            </a:lvl8pPr>
            <a:lvl9pPr marL="4114800" lvl="8" indent="-342900" algn="l" rtl="0">
              <a:lnSpc>
                <a:spcPct val="100000"/>
              </a:lnSpc>
              <a:spcBef>
                <a:spcPts val="480"/>
              </a:spcBef>
              <a:spcAft>
                <a:spcPts val="0"/>
              </a:spcAft>
              <a:buClr>
                <a:schemeClr val="dk1"/>
              </a:buClr>
              <a:buSzPts val="1800"/>
              <a:buChar char="•"/>
              <a:defRPr sz="2400"/>
            </a:lvl9pPr>
          </a:lstStyle>
          <a:p>
            <a:endParaRPr/>
          </a:p>
        </p:txBody>
      </p:sp>
      <p:sp>
        <p:nvSpPr>
          <p:cNvPr id="242" name="Google Shape;242;g25fc80ca776_0_899"/>
          <p:cNvSpPr txBox="1">
            <a:spLocks noGrp="1"/>
          </p:cNvSpPr>
          <p:nvPr>
            <p:ph type="body" idx="2"/>
          </p:nvPr>
        </p:nvSpPr>
        <p:spPr>
          <a:xfrm>
            <a:off x="609600" y="3312584"/>
            <a:ext cx="5384700" cy="14436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chemeClr val="dk1"/>
              </a:buClr>
              <a:buSzPts val="1000"/>
              <a:buFont typeface="Arial"/>
              <a:buNone/>
              <a:defRPr sz="1333">
                <a:latin typeface="Arial"/>
                <a:ea typeface="Arial"/>
                <a:cs typeface="Arial"/>
                <a:sym typeface="Arial"/>
              </a:defRPr>
            </a:lvl1pPr>
            <a:lvl2pPr marL="914400" lvl="1" indent="-342900" algn="l" rtl="0">
              <a:lnSpc>
                <a:spcPct val="100000"/>
              </a:lnSpc>
              <a:spcBef>
                <a:spcPts val="480"/>
              </a:spcBef>
              <a:spcAft>
                <a:spcPts val="0"/>
              </a:spcAft>
              <a:buClr>
                <a:schemeClr val="dk1"/>
              </a:buClr>
              <a:buSzPts val="1800"/>
              <a:buChar char="–"/>
              <a:defRPr/>
            </a:lvl2pPr>
            <a:lvl3pPr marL="1371600" lvl="2" indent="-342900" algn="l" rtl="0">
              <a:lnSpc>
                <a:spcPct val="100000"/>
              </a:lnSpc>
              <a:spcBef>
                <a:spcPts val="480"/>
              </a:spcBef>
              <a:spcAft>
                <a:spcPts val="0"/>
              </a:spcAft>
              <a:buClr>
                <a:schemeClr val="dk1"/>
              </a:buClr>
              <a:buSzPts val="1800"/>
              <a:buChar char="•"/>
              <a:defRPr/>
            </a:lvl3pPr>
            <a:lvl4pPr marL="1828800" lvl="3" indent="-342900" algn="l" rtl="0">
              <a:lnSpc>
                <a:spcPct val="100000"/>
              </a:lnSpc>
              <a:spcBef>
                <a:spcPts val="480"/>
              </a:spcBef>
              <a:spcAft>
                <a:spcPts val="0"/>
              </a:spcAft>
              <a:buClr>
                <a:schemeClr val="dk1"/>
              </a:buClr>
              <a:buSzPts val="1800"/>
              <a:buChar char="–"/>
              <a:defRPr/>
            </a:lvl4pPr>
            <a:lvl5pPr marL="2286000" lvl="4" indent="-342900" algn="l" rtl="0">
              <a:lnSpc>
                <a:spcPct val="100000"/>
              </a:lnSpc>
              <a:spcBef>
                <a:spcPts val="480"/>
              </a:spcBef>
              <a:spcAft>
                <a:spcPts val="0"/>
              </a:spcAft>
              <a:buClr>
                <a:schemeClr val="dk1"/>
              </a:buClr>
              <a:buSzPts val="1800"/>
              <a:buChar char="»"/>
              <a:defRPr/>
            </a:lvl5pPr>
            <a:lvl6pPr marL="2743200" lvl="5" indent="-342900" algn="l" rtl="0">
              <a:lnSpc>
                <a:spcPct val="100000"/>
              </a:lnSpc>
              <a:spcBef>
                <a:spcPts val="480"/>
              </a:spcBef>
              <a:spcAft>
                <a:spcPts val="0"/>
              </a:spcAft>
              <a:buClr>
                <a:schemeClr val="dk1"/>
              </a:buClr>
              <a:buSzPts val="1800"/>
              <a:buChar char="•"/>
              <a:defRPr/>
            </a:lvl6pPr>
            <a:lvl7pPr marL="3200400" lvl="6" indent="-342900" algn="l" rtl="0">
              <a:lnSpc>
                <a:spcPct val="100000"/>
              </a:lnSpc>
              <a:spcBef>
                <a:spcPts val="480"/>
              </a:spcBef>
              <a:spcAft>
                <a:spcPts val="0"/>
              </a:spcAft>
              <a:buClr>
                <a:schemeClr val="dk1"/>
              </a:buClr>
              <a:buSzPts val="1800"/>
              <a:buChar char="•"/>
              <a:defRPr/>
            </a:lvl7pPr>
            <a:lvl8pPr marL="3657600" lvl="7" indent="-342900" algn="l" rtl="0">
              <a:lnSpc>
                <a:spcPct val="100000"/>
              </a:lnSpc>
              <a:spcBef>
                <a:spcPts val="480"/>
              </a:spcBef>
              <a:spcAft>
                <a:spcPts val="0"/>
              </a:spcAft>
              <a:buClr>
                <a:schemeClr val="dk1"/>
              </a:buClr>
              <a:buSzPts val="1800"/>
              <a:buChar char="•"/>
              <a:defRPr/>
            </a:lvl8pPr>
            <a:lvl9pPr marL="4114800" lvl="8" indent="-342900" algn="l" rtl="0">
              <a:lnSpc>
                <a:spcPct val="100000"/>
              </a:lnSpc>
              <a:spcBef>
                <a:spcPts val="480"/>
              </a:spcBef>
              <a:spcAft>
                <a:spcPts val="0"/>
              </a:spcAft>
              <a:buClr>
                <a:schemeClr val="dk1"/>
              </a:buClr>
              <a:buSzPts val="1800"/>
              <a:buChar char="•"/>
              <a:defRPr/>
            </a:lvl9pPr>
          </a:lstStyle>
          <a:p>
            <a:endParaRPr/>
          </a:p>
        </p:txBody>
      </p:sp>
      <p:sp>
        <p:nvSpPr>
          <p:cNvPr id="243" name="Google Shape;243;g25fc80ca776_0_899"/>
          <p:cNvSpPr txBox="1">
            <a:spLocks noGrp="1"/>
          </p:cNvSpPr>
          <p:nvPr>
            <p:ph type="body" idx="3"/>
          </p:nvPr>
        </p:nvSpPr>
        <p:spPr>
          <a:xfrm>
            <a:off x="609600" y="2972676"/>
            <a:ext cx="3602400" cy="360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373"/>
              </a:spcBef>
              <a:spcAft>
                <a:spcPts val="0"/>
              </a:spcAft>
              <a:buClr>
                <a:schemeClr val="dk1"/>
              </a:buClr>
              <a:buSzPts val="1400"/>
              <a:buFont typeface="Calibri"/>
              <a:buNone/>
              <a:defRPr sz="1867" b="1" i="0" cap="none"/>
            </a:lvl1pPr>
            <a:lvl2pPr marL="914400" lvl="1" indent="-342900" algn="l" rtl="0">
              <a:lnSpc>
                <a:spcPct val="100000"/>
              </a:lnSpc>
              <a:spcBef>
                <a:spcPts val="480"/>
              </a:spcBef>
              <a:spcAft>
                <a:spcPts val="0"/>
              </a:spcAft>
              <a:buClr>
                <a:schemeClr val="dk1"/>
              </a:buClr>
              <a:buSzPts val="1800"/>
              <a:buChar char="–"/>
              <a:defRPr/>
            </a:lvl2pPr>
            <a:lvl3pPr marL="1371600" lvl="2" indent="-342900" algn="l" rtl="0">
              <a:lnSpc>
                <a:spcPct val="100000"/>
              </a:lnSpc>
              <a:spcBef>
                <a:spcPts val="480"/>
              </a:spcBef>
              <a:spcAft>
                <a:spcPts val="0"/>
              </a:spcAft>
              <a:buClr>
                <a:schemeClr val="dk1"/>
              </a:buClr>
              <a:buSzPts val="1800"/>
              <a:buChar char="•"/>
              <a:defRPr/>
            </a:lvl3pPr>
            <a:lvl4pPr marL="1828800" lvl="3" indent="-342900" algn="l" rtl="0">
              <a:lnSpc>
                <a:spcPct val="100000"/>
              </a:lnSpc>
              <a:spcBef>
                <a:spcPts val="480"/>
              </a:spcBef>
              <a:spcAft>
                <a:spcPts val="0"/>
              </a:spcAft>
              <a:buClr>
                <a:schemeClr val="dk1"/>
              </a:buClr>
              <a:buSzPts val="1800"/>
              <a:buChar char="–"/>
              <a:defRPr/>
            </a:lvl4pPr>
            <a:lvl5pPr marL="2286000" lvl="4" indent="-342900" algn="l" rtl="0">
              <a:lnSpc>
                <a:spcPct val="100000"/>
              </a:lnSpc>
              <a:spcBef>
                <a:spcPts val="480"/>
              </a:spcBef>
              <a:spcAft>
                <a:spcPts val="0"/>
              </a:spcAft>
              <a:buClr>
                <a:schemeClr val="dk1"/>
              </a:buClr>
              <a:buSzPts val="1800"/>
              <a:buChar char="»"/>
              <a:defRPr/>
            </a:lvl5pPr>
            <a:lvl6pPr marL="2743200" lvl="5" indent="-342900" algn="l" rtl="0">
              <a:lnSpc>
                <a:spcPct val="100000"/>
              </a:lnSpc>
              <a:spcBef>
                <a:spcPts val="480"/>
              </a:spcBef>
              <a:spcAft>
                <a:spcPts val="0"/>
              </a:spcAft>
              <a:buClr>
                <a:schemeClr val="dk1"/>
              </a:buClr>
              <a:buSzPts val="1800"/>
              <a:buChar char="•"/>
              <a:defRPr/>
            </a:lvl6pPr>
            <a:lvl7pPr marL="3200400" lvl="6" indent="-342900" algn="l" rtl="0">
              <a:lnSpc>
                <a:spcPct val="100000"/>
              </a:lnSpc>
              <a:spcBef>
                <a:spcPts val="480"/>
              </a:spcBef>
              <a:spcAft>
                <a:spcPts val="0"/>
              </a:spcAft>
              <a:buClr>
                <a:schemeClr val="dk1"/>
              </a:buClr>
              <a:buSzPts val="1800"/>
              <a:buChar char="•"/>
              <a:defRPr/>
            </a:lvl7pPr>
            <a:lvl8pPr marL="3657600" lvl="7" indent="-342900" algn="l" rtl="0">
              <a:lnSpc>
                <a:spcPct val="100000"/>
              </a:lnSpc>
              <a:spcBef>
                <a:spcPts val="480"/>
              </a:spcBef>
              <a:spcAft>
                <a:spcPts val="0"/>
              </a:spcAft>
              <a:buClr>
                <a:schemeClr val="dk1"/>
              </a:buClr>
              <a:buSzPts val="1800"/>
              <a:buChar char="•"/>
              <a:defRPr/>
            </a:lvl8pPr>
            <a:lvl9pPr marL="4114800" lvl="8" indent="-342900" algn="l" rtl="0">
              <a:lnSpc>
                <a:spcPct val="100000"/>
              </a:lnSpc>
              <a:spcBef>
                <a:spcPts val="48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and Content" type="obj">
  <p:cSld name="OBJECT">
    <p:spTree>
      <p:nvGrpSpPr>
        <p:cNvPr id="1" name="Shape 244"/>
        <p:cNvGrpSpPr/>
        <p:nvPr/>
      </p:nvGrpSpPr>
      <p:grpSpPr>
        <a:xfrm>
          <a:off x="0" y="0"/>
          <a:ext cx="0" cy="0"/>
          <a:chOff x="0" y="0"/>
          <a:chExt cx="0" cy="0"/>
        </a:xfrm>
      </p:grpSpPr>
      <p:sp>
        <p:nvSpPr>
          <p:cNvPr id="245" name="Google Shape;245;g25fc80ca776_0_904"/>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6" name="Google Shape;246;g25fc80ca776_0_90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1067"/>
              </a:spcBef>
              <a:spcAft>
                <a:spcPts val="0"/>
              </a:spcAft>
              <a:buSzPts val="2100"/>
              <a:buChar char="•"/>
              <a:defRPr/>
            </a:lvl1pPr>
            <a:lvl2pPr marL="914400" lvl="1" indent="-342900" algn="l" rtl="0">
              <a:lnSpc>
                <a:spcPct val="90000"/>
              </a:lnSpc>
              <a:spcBef>
                <a:spcPts val="533"/>
              </a:spcBef>
              <a:spcAft>
                <a:spcPts val="0"/>
              </a:spcAft>
              <a:buSzPts val="1800"/>
              <a:buChar char="•"/>
              <a:defRPr/>
            </a:lvl2pPr>
            <a:lvl3pPr marL="1371600" lvl="2" indent="-323850" algn="l" rtl="0">
              <a:lnSpc>
                <a:spcPct val="90000"/>
              </a:lnSpc>
              <a:spcBef>
                <a:spcPts val="533"/>
              </a:spcBef>
              <a:spcAft>
                <a:spcPts val="0"/>
              </a:spcAft>
              <a:buSzPts val="1500"/>
              <a:buChar char="•"/>
              <a:defRPr/>
            </a:lvl3pPr>
            <a:lvl4pPr marL="1828800" lvl="3" indent="-317500" algn="l" rtl="0">
              <a:lnSpc>
                <a:spcPct val="90000"/>
              </a:lnSpc>
              <a:spcBef>
                <a:spcPts val="533"/>
              </a:spcBef>
              <a:spcAft>
                <a:spcPts val="0"/>
              </a:spcAft>
              <a:buSzPts val="1400"/>
              <a:buChar char="•"/>
              <a:defRPr/>
            </a:lvl4pPr>
            <a:lvl5pPr marL="2286000" lvl="4" indent="-317500" algn="l" rtl="0">
              <a:lnSpc>
                <a:spcPct val="90000"/>
              </a:lnSpc>
              <a:spcBef>
                <a:spcPts val="533"/>
              </a:spcBef>
              <a:spcAft>
                <a:spcPts val="0"/>
              </a:spcAft>
              <a:buSzPts val="1400"/>
              <a:buChar char="•"/>
              <a:defRPr/>
            </a:lvl5pPr>
            <a:lvl6pPr marL="2743200" lvl="5" indent="-317500" algn="l" rtl="0">
              <a:lnSpc>
                <a:spcPct val="90000"/>
              </a:lnSpc>
              <a:spcBef>
                <a:spcPts val="533"/>
              </a:spcBef>
              <a:spcAft>
                <a:spcPts val="0"/>
              </a:spcAft>
              <a:buSzPts val="1400"/>
              <a:buChar char="•"/>
              <a:defRPr/>
            </a:lvl6pPr>
            <a:lvl7pPr marL="3200400" lvl="6" indent="-317500" algn="l" rtl="0">
              <a:lnSpc>
                <a:spcPct val="90000"/>
              </a:lnSpc>
              <a:spcBef>
                <a:spcPts val="533"/>
              </a:spcBef>
              <a:spcAft>
                <a:spcPts val="0"/>
              </a:spcAft>
              <a:buSzPts val="1400"/>
              <a:buChar char="•"/>
              <a:defRPr/>
            </a:lvl7pPr>
            <a:lvl8pPr marL="3657600" lvl="7" indent="-317500" algn="l" rtl="0">
              <a:lnSpc>
                <a:spcPct val="90000"/>
              </a:lnSpc>
              <a:spcBef>
                <a:spcPts val="533"/>
              </a:spcBef>
              <a:spcAft>
                <a:spcPts val="0"/>
              </a:spcAft>
              <a:buSzPts val="1400"/>
              <a:buChar char="•"/>
              <a:defRPr/>
            </a:lvl8pPr>
            <a:lvl9pPr marL="4114800" lvl="8" indent="-317500" algn="l" rtl="0">
              <a:lnSpc>
                <a:spcPct val="90000"/>
              </a:lnSpc>
              <a:spcBef>
                <a:spcPts val="533"/>
              </a:spcBef>
              <a:spcAft>
                <a:spcPts val="0"/>
              </a:spcAft>
              <a:buSzPts val="1400"/>
              <a:buChar char="•"/>
              <a:defRPr/>
            </a:lvl9pPr>
          </a:lstStyle>
          <a:p>
            <a:endParaRPr/>
          </a:p>
        </p:txBody>
      </p:sp>
      <p:sp>
        <p:nvSpPr>
          <p:cNvPr id="247" name="Google Shape;247;g25fc80ca776_0_904"/>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8" name="Google Shape;248;g25fc80ca776_0_904"/>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9" name="Google Shape;249;g25fc80ca776_0_904"/>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50"/>
        <p:cNvGrpSpPr/>
        <p:nvPr/>
      </p:nvGrpSpPr>
      <p:grpSpPr>
        <a:xfrm>
          <a:off x="0" y="0"/>
          <a:ext cx="0" cy="0"/>
          <a:chOff x="0" y="0"/>
          <a:chExt cx="0" cy="0"/>
        </a:xfrm>
      </p:grpSpPr>
      <p:sp>
        <p:nvSpPr>
          <p:cNvPr id="251" name="Google Shape;251;g25fc80ca776_0_910"/>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2" name="Google Shape;252;g25fc80ca776_0_910"/>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1067"/>
              </a:spcBef>
              <a:spcAft>
                <a:spcPts val="0"/>
              </a:spcAft>
              <a:buSzPts val="2100"/>
              <a:buChar char="•"/>
              <a:defRPr/>
            </a:lvl1pPr>
            <a:lvl2pPr marL="914400" lvl="1" indent="-342900" algn="l" rtl="0">
              <a:lnSpc>
                <a:spcPct val="90000"/>
              </a:lnSpc>
              <a:spcBef>
                <a:spcPts val="533"/>
              </a:spcBef>
              <a:spcAft>
                <a:spcPts val="0"/>
              </a:spcAft>
              <a:buSzPts val="1800"/>
              <a:buChar char="•"/>
              <a:defRPr/>
            </a:lvl2pPr>
            <a:lvl3pPr marL="1371600" lvl="2" indent="-323850" algn="l" rtl="0">
              <a:lnSpc>
                <a:spcPct val="90000"/>
              </a:lnSpc>
              <a:spcBef>
                <a:spcPts val="533"/>
              </a:spcBef>
              <a:spcAft>
                <a:spcPts val="0"/>
              </a:spcAft>
              <a:buSzPts val="1500"/>
              <a:buChar char="•"/>
              <a:defRPr/>
            </a:lvl3pPr>
            <a:lvl4pPr marL="1828800" lvl="3" indent="-317500" algn="l" rtl="0">
              <a:lnSpc>
                <a:spcPct val="90000"/>
              </a:lnSpc>
              <a:spcBef>
                <a:spcPts val="533"/>
              </a:spcBef>
              <a:spcAft>
                <a:spcPts val="0"/>
              </a:spcAft>
              <a:buSzPts val="1400"/>
              <a:buChar char="•"/>
              <a:defRPr/>
            </a:lvl4pPr>
            <a:lvl5pPr marL="2286000" lvl="4" indent="-317500" algn="l" rtl="0">
              <a:lnSpc>
                <a:spcPct val="90000"/>
              </a:lnSpc>
              <a:spcBef>
                <a:spcPts val="533"/>
              </a:spcBef>
              <a:spcAft>
                <a:spcPts val="0"/>
              </a:spcAft>
              <a:buSzPts val="1400"/>
              <a:buChar char="•"/>
              <a:defRPr/>
            </a:lvl5pPr>
            <a:lvl6pPr marL="2743200" lvl="5" indent="-317500" algn="l" rtl="0">
              <a:lnSpc>
                <a:spcPct val="90000"/>
              </a:lnSpc>
              <a:spcBef>
                <a:spcPts val="533"/>
              </a:spcBef>
              <a:spcAft>
                <a:spcPts val="0"/>
              </a:spcAft>
              <a:buSzPts val="1400"/>
              <a:buChar char="•"/>
              <a:defRPr/>
            </a:lvl6pPr>
            <a:lvl7pPr marL="3200400" lvl="6" indent="-317500" algn="l" rtl="0">
              <a:lnSpc>
                <a:spcPct val="90000"/>
              </a:lnSpc>
              <a:spcBef>
                <a:spcPts val="533"/>
              </a:spcBef>
              <a:spcAft>
                <a:spcPts val="0"/>
              </a:spcAft>
              <a:buSzPts val="1400"/>
              <a:buChar char="•"/>
              <a:defRPr/>
            </a:lvl7pPr>
            <a:lvl8pPr marL="3657600" lvl="7" indent="-317500" algn="l" rtl="0">
              <a:lnSpc>
                <a:spcPct val="90000"/>
              </a:lnSpc>
              <a:spcBef>
                <a:spcPts val="533"/>
              </a:spcBef>
              <a:spcAft>
                <a:spcPts val="0"/>
              </a:spcAft>
              <a:buSzPts val="1400"/>
              <a:buChar char="•"/>
              <a:defRPr/>
            </a:lvl8pPr>
            <a:lvl9pPr marL="4114800" lvl="8" indent="-317500" algn="l" rtl="0">
              <a:lnSpc>
                <a:spcPct val="90000"/>
              </a:lnSpc>
              <a:spcBef>
                <a:spcPts val="533"/>
              </a:spcBef>
              <a:spcAft>
                <a:spcPts val="0"/>
              </a:spcAft>
              <a:buSzPts val="1400"/>
              <a:buChar char="•"/>
              <a:defRPr/>
            </a:lvl9pPr>
          </a:lstStyle>
          <a:p>
            <a:endParaRPr/>
          </a:p>
        </p:txBody>
      </p:sp>
      <p:sp>
        <p:nvSpPr>
          <p:cNvPr id="253" name="Google Shape;253;g25fc80ca776_0_910"/>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4" name="Google Shape;254;g25fc80ca776_0_910"/>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5" name="Google Shape;255;g25fc80ca776_0_910"/>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56"/>
        <p:cNvGrpSpPr/>
        <p:nvPr/>
      </p:nvGrpSpPr>
      <p:grpSpPr>
        <a:xfrm>
          <a:off x="0" y="0"/>
          <a:ext cx="0" cy="0"/>
          <a:chOff x="0" y="0"/>
          <a:chExt cx="0" cy="0"/>
        </a:xfrm>
      </p:grpSpPr>
      <p:sp>
        <p:nvSpPr>
          <p:cNvPr id="257" name="Google Shape;257;g25fc80ca776_0_916"/>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58"/>
        <p:cNvGrpSpPr/>
        <p:nvPr/>
      </p:nvGrpSpPr>
      <p:grpSpPr>
        <a:xfrm>
          <a:off x="0" y="0"/>
          <a:ext cx="0" cy="0"/>
          <a:chOff x="0" y="0"/>
          <a:chExt cx="0" cy="0"/>
        </a:xfrm>
      </p:grpSpPr>
      <p:sp>
        <p:nvSpPr>
          <p:cNvPr id="259" name="Google Shape;259;g25fc80ca776_0_918"/>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0"/>
        <p:cNvGrpSpPr/>
        <p:nvPr/>
      </p:nvGrpSpPr>
      <p:grpSpPr>
        <a:xfrm>
          <a:off x="0" y="0"/>
          <a:ext cx="0" cy="0"/>
          <a:chOff x="0" y="0"/>
          <a:chExt cx="0" cy="0"/>
        </a:xfrm>
      </p:grpSpPr>
      <p:sp>
        <p:nvSpPr>
          <p:cNvPr id="261" name="Google Shape;261;g25fc80ca776_0_92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rtl="0">
              <a:lnSpc>
                <a:spcPct val="9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62" name="Google Shape;262;g25fc80ca776_0_920"/>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rmAutofit/>
          </a:bodyPr>
          <a:lstStyle>
            <a:lvl1pPr marL="457200" lvl="0" indent="-342900" algn="l" rtl="0">
              <a:lnSpc>
                <a:spcPct val="90000"/>
              </a:lnSpc>
              <a:spcBef>
                <a:spcPts val="0"/>
              </a:spcBef>
              <a:spcAft>
                <a:spcPts val="0"/>
              </a:spcAft>
              <a:buSzPts val="1800"/>
              <a:buChar char="●"/>
              <a:defRPr/>
            </a:lvl1pPr>
            <a:lvl2pPr marL="914400" lvl="1" indent="-317500" algn="l" rtl="0">
              <a:lnSpc>
                <a:spcPct val="90000"/>
              </a:lnSpc>
              <a:spcBef>
                <a:spcPts val="0"/>
              </a:spcBef>
              <a:spcAft>
                <a:spcPts val="0"/>
              </a:spcAft>
              <a:buSzPts val="1400"/>
              <a:buChar char="○"/>
              <a:defRPr/>
            </a:lvl2pPr>
            <a:lvl3pPr marL="1371600" lvl="2" indent="-317500" algn="l" rtl="0">
              <a:lnSpc>
                <a:spcPct val="90000"/>
              </a:lnSpc>
              <a:spcBef>
                <a:spcPts val="0"/>
              </a:spcBef>
              <a:spcAft>
                <a:spcPts val="0"/>
              </a:spcAft>
              <a:buSzPts val="1400"/>
              <a:buChar char="■"/>
              <a:defRPr/>
            </a:lvl3pPr>
            <a:lvl4pPr marL="1828800" lvl="3" indent="-317500" algn="l" rtl="0">
              <a:lnSpc>
                <a:spcPct val="90000"/>
              </a:lnSpc>
              <a:spcBef>
                <a:spcPts val="0"/>
              </a:spcBef>
              <a:spcAft>
                <a:spcPts val="0"/>
              </a:spcAft>
              <a:buSzPts val="1400"/>
              <a:buChar char="●"/>
              <a:defRPr/>
            </a:lvl4pPr>
            <a:lvl5pPr marL="2286000" lvl="4" indent="-317500" algn="l" rtl="0">
              <a:lnSpc>
                <a:spcPct val="90000"/>
              </a:lnSpc>
              <a:spcBef>
                <a:spcPts val="0"/>
              </a:spcBef>
              <a:spcAft>
                <a:spcPts val="0"/>
              </a:spcAft>
              <a:buSzPts val="1400"/>
              <a:buChar char="○"/>
              <a:defRPr/>
            </a:lvl5pPr>
            <a:lvl6pPr marL="2743200" lvl="5" indent="-317500" algn="l" rtl="0">
              <a:lnSpc>
                <a:spcPct val="90000"/>
              </a:lnSpc>
              <a:spcBef>
                <a:spcPts val="0"/>
              </a:spcBef>
              <a:spcAft>
                <a:spcPts val="0"/>
              </a:spcAft>
              <a:buSzPts val="1400"/>
              <a:buChar char="■"/>
              <a:defRPr/>
            </a:lvl6pPr>
            <a:lvl7pPr marL="3200400" lvl="6" indent="-317500" algn="l" rtl="0">
              <a:lnSpc>
                <a:spcPct val="90000"/>
              </a:lnSpc>
              <a:spcBef>
                <a:spcPts val="0"/>
              </a:spcBef>
              <a:spcAft>
                <a:spcPts val="0"/>
              </a:spcAft>
              <a:buSzPts val="1400"/>
              <a:buChar char="●"/>
              <a:defRPr/>
            </a:lvl7pPr>
            <a:lvl8pPr marL="3657600" lvl="7" indent="-317500" algn="l" rtl="0">
              <a:lnSpc>
                <a:spcPct val="90000"/>
              </a:lnSpc>
              <a:spcBef>
                <a:spcPts val="0"/>
              </a:spcBef>
              <a:spcAft>
                <a:spcPts val="0"/>
              </a:spcAft>
              <a:buSzPts val="1400"/>
              <a:buChar char="○"/>
              <a:defRPr/>
            </a:lvl8pPr>
            <a:lvl9pPr marL="4114800" lvl="8" indent="-317500" algn="l" rtl="0">
              <a:lnSpc>
                <a:spcPct val="90000"/>
              </a:lnSpc>
              <a:spcBef>
                <a:spcPts val="0"/>
              </a:spcBef>
              <a:spcAft>
                <a:spcPts val="0"/>
              </a:spcAft>
              <a:buSzPts val="1400"/>
              <a:buChar char="■"/>
              <a:defRPr/>
            </a:lvl9pPr>
          </a:lstStyle>
          <a:p>
            <a:endParaRPr/>
          </a:p>
        </p:txBody>
      </p:sp>
      <p:sp>
        <p:nvSpPr>
          <p:cNvPr id="263" name="Google Shape;263;g25fc80ca776_0_92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p:cSld name="1_Title Only 2">
    <p:spTree>
      <p:nvGrpSpPr>
        <p:cNvPr id="1" name="Shape 264"/>
        <p:cNvGrpSpPr/>
        <p:nvPr/>
      </p:nvGrpSpPr>
      <p:grpSpPr>
        <a:xfrm>
          <a:off x="0" y="0"/>
          <a:ext cx="0" cy="0"/>
          <a:chOff x="0" y="0"/>
          <a:chExt cx="0" cy="0"/>
        </a:xfrm>
      </p:grpSpPr>
      <p:sp>
        <p:nvSpPr>
          <p:cNvPr id="265" name="Google Shape;265;g25fc80ca776_0_924"/>
          <p:cNvSpPr txBox="1">
            <a:spLocks noGrp="1"/>
          </p:cNvSpPr>
          <p:nvPr>
            <p:ph type="title"/>
          </p:nvPr>
        </p:nvSpPr>
        <p:spPr>
          <a:xfrm>
            <a:off x="161987" y="234865"/>
            <a:ext cx="11725500" cy="4569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1"/>
              </a:buClr>
              <a:buSzPts val="11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6"/>
        <p:cNvGrpSpPr/>
        <p:nvPr/>
      </p:nvGrpSpPr>
      <p:grpSpPr>
        <a:xfrm>
          <a:off x="0" y="0"/>
          <a:ext cx="0" cy="0"/>
          <a:chOff x="0" y="0"/>
          <a:chExt cx="0" cy="0"/>
        </a:xfrm>
      </p:grpSpPr>
      <p:sp>
        <p:nvSpPr>
          <p:cNvPr id="267" name="Google Shape;267;g25fc80ca776_0_926"/>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8" name="Google Shape;268;g25fc80ca776_0_926"/>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69" name="Google Shape;269;g25fc80ca776_0_926"/>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70" name="Google Shape;270;g25fc80ca776_0_926"/>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1" name="Google Shape;271;g25fc80ca776_0_926"/>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2" name="Google Shape;272;g25fc80ca776_0_926"/>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3"/>
        <p:cNvGrpSpPr/>
        <p:nvPr/>
      </p:nvGrpSpPr>
      <p:grpSpPr>
        <a:xfrm>
          <a:off x="0" y="0"/>
          <a:ext cx="0" cy="0"/>
          <a:chOff x="0" y="0"/>
          <a:chExt cx="0" cy="0"/>
        </a:xfrm>
      </p:grpSpPr>
      <p:sp>
        <p:nvSpPr>
          <p:cNvPr id="274" name="Google Shape;274;g25fc80ca776_0_933"/>
          <p:cNvSpPr txBox="1">
            <a:spLocks noGrp="1"/>
          </p:cNvSpPr>
          <p:nvPr>
            <p:ph type="title"/>
          </p:nvPr>
        </p:nvSpPr>
        <p:spPr>
          <a:xfrm>
            <a:off x="839788"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5" name="Google Shape;275;g25fc80ca776_0_933"/>
          <p:cNvSpPr txBox="1">
            <a:spLocks noGrp="1"/>
          </p:cNvSpPr>
          <p:nvPr>
            <p:ph type="body" idx="1"/>
          </p:nvPr>
        </p:nvSpPr>
        <p:spPr>
          <a:xfrm>
            <a:off x="839788" y="1681163"/>
            <a:ext cx="51579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1067"/>
              </a:spcBef>
              <a:spcAft>
                <a:spcPts val="0"/>
              </a:spcAft>
              <a:buClr>
                <a:schemeClr val="dk1"/>
              </a:buClr>
              <a:buSzPts val="1800"/>
              <a:buNone/>
              <a:defRPr sz="2400" b="1"/>
            </a:lvl1pPr>
            <a:lvl2pPr marL="914400" lvl="1" indent="-228600" algn="l" rtl="0">
              <a:lnSpc>
                <a:spcPct val="90000"/>
              </a:lnSpc>
              <a:spcBef>
                <a:spcPts val="533"/>
              </a:spcBef>
              <a:spcAft>
                <a:spcPts val="0"/>
              </a:spcAft>
              <a:buClr>
                <a:schemeClr val="dk1"/>
              </a:buClr>
              <a:buSzPts val="1500"/>
              <a:buNone/>
              <a:defRPr sz="2000" b="1"/>
            </a:lvl2pPr>
            <a:lvl3pPr marL="1371600" lvl="2" indent="-228600" algn="l" rtl="0">
              <a:lnSpc>
                <a:spcPct val="90000"/>
              </a:lnSpc>
              <a:spcBef>
                <a:spcPts val="533"/>
              </a:spcBef>
              <a:spcAft>
                <a:spcPts val="0"/>
              </a:spcAft>
              <a:buClr>
                <a:schemeClr val="dk1"/>
              </a:buClr>
              <a:buSzPts val="1400"/>
              <a:buNone/>
              <a:defRPr sz="1867" b="1"/>
            </a:lvl3pPr>
            <a:lvl4pPr marL="1828800" lvl="3" indent="-228600" algn="l" rtl="0">
              <a:lnSpc>
                <a:spcPct val="90000"/>
              </a:lnSpc>
              <a:spcBef>
                <a:spcPts val="533"/>
              </a:spcBef>
              <a:spcAft>
                <a:spcPts val="0"/>
              </a:spcAft>
              <a:buClr>
                <a:schemeClr val="dk1"/>
              </a:buClr>
              <a:buSzPts val="1200"/>
              <a:buNone/>
              <a:defRPr sz="1600" b="1"/>
            </a:lvl4pPr>
            <a:lvl5pPr marL="2286000" lvl="4" indent="-228600" algn="l" rtl="0">
              <a:lnSpc>
                <a:spcPct val="90000"/>
              </a:lnSpc>
              <a:spcBef>
                <a:spcPts val="533"/>
              </a:spcBef>
              <a:spcAft>
                <a:spcPts val="0"/>
              </a:spcAft>
              <a:buClr>
                <a:schemeClr val="dk1"/>
              </a:buClr>
              <a:buSzPts val="1200"/>
              <a:buNone/>
              <a:defRPr sz="1600" b="1"/>
            </a:lvl5pPr>
            <a:lvl6pPr marL="2743200" lvl="5" indent="-228600" algn="l" rtl="0">
              <a:lnSpc>
                <a:spcPct val="90000"/>
              </a:lnSpc>
              <a:spcBef>
                <a:spcPts val="533"/>
              </a:spcBef>
              <a:spcAft>
                <a:spcPts val="0"/>
              </a:spcAft>
              <a:buClr>
                <a:schemeClr val="dk1"/>
              </a:buClr>
              <a:buSzPts val="1200"/>
              <a:buNone/>
              <a:defRPr sz="1600" b="1"/>
            </a:lvl6pPr>
            <a:lvl7pPr marL="3200400" lvl="6" indent="-228600" algn="l" rtl="0">
              <a:lnSpc>
                <a:spcPct val="90000"/>
              </a:lnSpc>
              <a:spcBef>
                <a:spcPts val="533"/>
              </a:spcBef>
              <a:spcAft>
                <a:spcPts val="0"/>
              </a:spcAft>
              <a:buClr>
                <a:schemeClr val="dk1"/>
              </a:buClr>
              <a:buSzPts val="1200"/>
              <a:buNone/>
              <a:defRPr sz="1600" b="1"/>
            </a:lvl7pPr>
            <a:lvl8pPr marL="3657600" lvl="7" indent="-228600" algn="l" rtl="0">
              <a:lnSpc>
                <a:spcPct val="90000"/>
              </a:lnSpc>
              <a:spcBef>
                <a:spcPts val="533"/>
              </a:spcBef>
              <a:spcAft>
                <a:spcPts val="0"/>
              </a:spcAft>
              <a:buClr>
                <a:schemeClr val="dk1"/>
              </a:buClr>
              <a:buSzPts val="1200"/>
              <a:buNone/>
              <a:defRPr sz="1600" b="1"/>
            </a:lvl8pPr>
            <a:lvl9pPr marL="4114800" lvl="8" indent="-228600" algn="l" rtl="0">
              <a:lnSpc>
                <a:spcPct val="90000"/>
              </a:lnSpc>
              <a:spcBef>
                <a:spcPts val="533"/>
              </a:spcBef>
              <a:spcAft>
                <a:spcPts val="0"/>
              </a:spcAft>
              <a:buClr>
                <a:schemeClr val="dk1"/>
              </a:buClr>
              <a:buSzPts val="1200"/>
              <a:buNone/>
              <a:defRPr sz="1600" b="1"/>
            </a:lvl9pPr>
          </a:lstStyle>
          <a:p>
            <a:endParaRPr/>
          </a:p>
        </p:txBody>
      </p:sp>
      <p:sp>
        <p:nvSpPr>
          <p:cNvPr id="276" name="Google Shape;276;g25fc80ca776_0_933"/>
          <p:cNvSpPr txBox="1">
            <a:spLocks noGrp="1"/>
          </p:cNvSpPr>
          <p:nvPr>
            <p:ph type="body" idx="2"/>
          </p:nvPr>
        </p:nvSpPr>
        <p:spPr>
          <a:xfrm>
            <a:off x="839788" y="2505075"/>
            <a:ext cx="5157900" cy="3684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77" name="Google Shape;277;g25fc80ca776_0_933"/>
          <p:cNvSpPr txBox="1">
            <a:spLocks noGrp="1"/>
          </p:cNvSpPr>
          <p:nvPr>
            <p:ph type="body" idx="3"/>
          </p:nvPr>
        </p:nvSpPr>
        <p:spPr>
          <a:xfrm>
            <a:off x="6172200" y="1681163"/>
            <a:ext cx="51831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1067"/>
              </a:spcBef>
              <a:spcAft>
                <a:spcPts val="0"/>
              </a:spcAft>
              <a:buClr>
                <a:schemeClr val="dk1"/>
              </a:buClr>
              <a:buSzPts val="1800"/>
              <a:buNone/>
              <a:defRPr sz="2400" b="1"/>
            </a:lvl1pPr>
            <a:lvl2pPr marL="914400" lvl="1" indent="-228600" algn="l" rtl="0">
              <a:lnSpc>
                <a:spcPct val="90000"/>
              </a:lnSpc>
              <a:spcBef>
                <a:spcPts val="533"/>
              </a:spcBef>
              <a:spcAft>
                <a:spcPts val="0"/>
              </a:spcAft>
              <a:buClr>
                <a:schemeClr val="dk1"/>
              </a:buClr>
              <a:buSzPts val="1500"/>
              <a:buNone/>
              <a:defRPr sz="2000" b="1"/>
            </a:lvl2pPr>
            <a:lvl3pPr marL="1371600" lvl="2" indent="-228600" algn="l" rtl="0">
              <a:lnSpc>
                <a:spcPct val="90000"/>
              </a:lnSpc>
              <a:spcBef>
                <a:spcPts val="533"/>
              </a:spcBef>
              <a:spcAft>
                <a:spcPts val="0"/>
              </a:spcAft>
              <a:buClr>
                <a:schemeClr val="dk1"/>
              </a:buClr>
              <a:buSzPts val="1400"/>
              <a:buNone/>
              <a:defRPr sz="1867" b="1"/>
            </a:lvl3pPr>
            <a:lvl4pPr marL="1828800" lvl="3" indent="-228600" algn="l" rtl="0">
              <a:lnSpc>
                <a:spcPct val="90000"/>
              </a:lnSpc>
              <a:spcBef>
                <a:spcPts val="533"/>
              </a:spcBef>
              <a:spcAft>
                <a:spcPts val="0"/>
              </a:spcAft>
              <a:buClr>
                <a:schemeClr val="dk1"/>
              </a:buClr>
              <a:buSzPts val="1200"/>
              <a:buNone/>
              <a:defRPr sz="1600" b="1"/>
            </a:lvl4pPr>
            <a:lvl5pPr marL="2286000" lvl="4" indent="-228600" algn="l" rtl="0">
              <a:lnSpc>
                <a:spcPct val="90000"/>
              </a:lnSpc>
              <a:spcBef>
                <a:spcPts val="533"/>
              </a:spcBef>
              <a:spcAft>
                <a:spcPts val="0"/>
              </a:spcAft>
              <a:buClr>
                <a:schemeClr val="dk1"/>
              </a:buClr>
              <a:buSzPts val="1200"/>
              <a:buNone/>
              <a:defRPr sz="1600" b="1"/>
            </a:lvl5pPr>
            <a:lvl6pPr marL="2743200" lvl="5" indent="-228600" algn="l" rtl="0">
              <a:lnSpc>
                <a:spcPct val="90000"/>
              </a:lnSpc>
              <a:spcBef>
                <a:spcPts val="533"/>
              </a:spcBef>
              <a:spcAft>
                <a:spcPts val="0"/>
              </a:spcAft>
              <a:buClr>
                <a:schemeClr val="dk1"/>
              </a:buClr>
              <a:buSzPts val="1200"/>
              <a:buNone/>
              <a:defRPr sz="1600" b="1"/>
            </a:lvl6pPr>
            <a:lvl7pPr marL="3200400" lvl="6" indent="-228600" algn="l" rtl="0">
              <a:lnSpc>
                <a:spcPct val="90000"/>
              </a:lnSpc>
              <a:spcBef>
                <a:spcPts val="533"/>
              </a:spcBef>
              <a:spcAft>
                <a:spcPts val="0"/>
              </a:spcAft>
              <a:buClr>
                <a:schemeClr val="dk1"/>
              </a:buClr>
              <a:buSzPts val="1200"/>
              <a:buNone/>
              <a:defRPr sz="1600" b="1"/>
            </a:lvl7pPr>
            <a:lvl8pPr marL="3657600" lvl="7" indent="-228600" algn="l" rtl="0">
              <a:lnSpc>
                <a:spcPct val="90000"/>
              </a:lnSpc>
              <a:spcBef>
                <a:spcPts val="533"/>
              </a:spcBef>
              <a:spcAft>
                <a:spcPts val="0"/>
              </a:spcAft>
              <a:buClr>
                <a:schemeClr val="dk1"/>
              </a:buClr>
              <a:buSzPts val="1200"/>
              <a:buNone/>
              <a:defRPr sz="1600" b="1"/>
            </a:lvl8pPr>
            <a:lvl9pPr marL="4114800" lvl="8" indent="-228600" algn="l" rtl="0">
              <a:lnSpc>
                <a:spcPct val="90000"/>
              </a:lnSpc>
              <a:spcBef>
                <a:spcPts val="533"/>
              </a:spcBef>
              <a:spcAft>
                <a:spcPts val="0"/>
              </a:spcAft>
              <a:buClr>
                <a:schemeClr val="dk1"/>
              </a:buClr>
              <a:buSzPts val="1200"/>
              <a:buNone/>
              <a:defRPr sz="1600" b="1"/>
            </a:lvl9pPr>
          </a:lstStyle>
          <a:p>
            <a:endParaRPr/>
          </a:p>
        </p:txBody>
      </p:sp>
      <p:sp>
        <p:nvSpPr>
          <p:cNvPr id="278" name="Google Shape;278;g25fc80ca776_0_933"/>
          <p:cNvSpPr txBox="1">
            <a:spLocks noGrp="1"/>
          </p:cNvSpPr>
          <p:nvPr>
            <p:ph type="body" idx="4"/>
          </p:nvPr>
        </p:nvSpPr>
        <p:spPr>
          <a:xfrm>
            <a:off x="6172200" y="2505075"/>
            <a:ext cx="5183100" cy="3684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79" name="Google Shape;279;g25fc80ca776_0_933"/>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0" name="Google Shape;280;g25fc80ca776_0_933"/>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1" name="Google Shape;281;g25fc80ca776_0_933"/>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2"/>
        <p:cNvGrpSpPr/>
        <p:nvPr/>
      </p:nvGrpSpPr>
      <p:grpSpPr>
        <a:xfrm>
          <a:off x="0" y="0"/>
          <a:ext cx="0" cy="0"/>
          <a:chOff x="0" y="0"/>
          <a:chExt cx="0" cy="0"/>
        </a:xfrm>
      </p:grpSpPr>
      <p:sp>
        <p:nvSpPr>
          <p:cNvPr id="283" name="Google Shape;283;g25fc80ca776_0_942"/>
          <p:cNvSpPr txBox="1">
            <a:spLocks noGrp="1"/>
          </p:cNvSpPr>
          <p:nvPr>
            <p:ph type="title"/>
          </p:nvPr>
        </p:nvSpPr>
        <p:spPr>
          <a:xfrm>
            <a:off x="839788" y="457200"/>
            <a:ext cx="3932100" cy="1600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4" name="Google Shape;284;g25fc80ca776_0_942"/>
          <p:cNvSpPr txBox="1">
            <a:spLocks noGrp="1"/>
          </p:cNvSpPr>
          <p:nvPr>
            <p:ph type="body" idx="1"/>
          </p:nvPr>
        </p:nvSpPr>
        <p:spPr>
          <a:xfrm>
            <a:off x="5183188" y="987425"/>
            <a:ext cx="6172500" cy="48735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1067"/>
              </a:spcBef>
              <a:spcAft>
                <a:spcPts val="0"/>
              </a:spcAft>
              <a:buClr>
                <a:schemeClr val="dk1"/>
              </a:buClr>
              <a:buSzPts val="2400"/>
              <a:buChar char="•"/>
              <a:defRPr sz="3200"/>
            </a:lvl1pPr>
            <a:lvl2pPr marL="914400" lvl="1" indent="-361950" algn="l" rtl="0">
              <a:lnSpc>
                <a:spcPct val="90000"/>
              </a:lnSpc>
              <a:spcBef>
                <a:spcPts val="533"/>
              </a:spcBef>
              <a:spcAft>
                <a:spcPts val="0"/>
              </a:spcAft>
              <a:buClr>
                <a:schemeClr val="dk1"/>
              </a:buClr>
              <a:buSzPts val="2100"/>
              <a:buChar char="•"/>
              <a:defRPr sz="2800"/>
            </a:lvl2pPr>
            <a:lvl3pPr marL="1371600" lvl="2" indent="-342900" algn="l" rtl="0">
              <a:lnSpc>
                <a:spcPct val="90000"/>
              </a:lnSpc>
              <a:spcBef>
                <a:spcPts val="533"/>
              </a:spcBef>
              <a:spcAft>
                <a:spcPts val="0"/>
              </a:spcAft>
              <a:buClr>
                <a:schemeClr val="dk1"/>
              </a:buClr>
              <a:buSzPts val="1800"/>
              <a:buChar char="•"/>
              <a:defRPr sz="2400"/>
            </a:lvl3pPr>
            <a:lvl4pPr marL="1828800" lvl="3" indent="-323850" algn="l" rtl="0">
              <a:lnSpc>
                <a:spcPct val="90000"/>
              </a:lnSpc>
              <a:spcBef>
                <a:spcPts val="533"/>
              </a:spcBef>
              <a:spcAft>
                <a:spcPts val="0"/>
              </a:spcAft>
              <a:buClr>
                <a:schemeClr val="dk1"/>
              </a:buClr>
              <a:buSzPts val="1500"/>
              <a:buChar char="•"/>
              <a:defRPr sz="2000"/>
            </a:lvl4pPr>
            <a:lvl5pPr marL="2286000" lvl="4" indent="-323850" algn="l" rtl="0">
              <a:lnSpc>
                <a:spcPct val="90000"/>
              </a:lnSpc>
              <a:spcBef>
                <a:spcPts val="533"/>
              </a:spcBef>
              <a:spcAft>
                <a:spcPts val="0"/>
              </a:spcAft>
              <a:buClr>
                <a:schemeClr val="dk1"/>
              </a:buClr>
              <a:buSzPts val="1500"/>
              <a:buChar char="•"/>
              <a:defRPr sz="2000"/>
            </a:lvl5pPr>
            <a:lvl6pPr marL="2743200" lvl="5" indent="-323850" algn="l" rtl="0">
              <a:lnSpc>
                <a:spcPct val="90000"/>
              </a:lnSpc>
              <a:spcBef>
                <a:spcPts val="533"/>
              </a:spcBef>
              <a:spcAft>
                <a:spcPts val="0"/>
              </a:spcAft>
              <a:buClr>
                <a:schemeClr val="dk1"/>
              </a:buClr>
              <a:buSzPts val="1500"/>
              <a:buChar char="•"/>
              <a:defRPr sz="2000"/>
            </a:lvl6pPr>
            <a:lvl7pPr marL="3200400" lvl="6" indent="-323850" algn="l" rtl="0">
              <a:lnSpc>
                <a:spcPct val="90000"/>
              </a:lnSpc>
              <a:spcBef>
                <a:spcPts val="533"/>
              </a:spcBef>
              <a:spcAft>
                <a:spcPts val="0"/>
              </a:spcAft>
              <a:buClr>
                <a:schemeClr val="dk1"/>
              </a:buClr>
              <a:buSzPts val="1500"/>
              <a:buChar char="•"/>
              <a:defRPr sz="2000"/>
            </a:lvl7pPr>
            <a:lvl8pPr marL="3657600" lvl="7" indent="-323850" algn="l" rtl="0">
              <a:lnSpc>
                <a:spcPct val="90000"/>
              </a:lnSpc>
              <a:spcBef>
                <a:spcPts val="533"/>
              </a:spcBef>
              <a:spcAft>
                <a:spcPts val="0"/>
              </a:spcAft>
              <a:buClr>
                <a:schemeClr val="dk1"/>
              </a:buClr>
              <a:buSzPts val="1500"/>
              <a:buChar char="•"/>
              <a:defRPr sz="2000"/>
            </a:lvl8pPr>
            <a:lvl9pPr marL="4114800" lvl="8" indent="-323850" algn="l" rtl="0">
              <a:lnSpc>
                <a:spcPct val="90000"/>
              </a:lnSpc>
              <a:spcBef>
                <a:spcPts val="533"/>
              </a:spcBef>
              <a:spcAft>
                <a:spcPts val="0"/>
              </a:spcAft>
              <a:buClr>
                <a:schemeClr val="dk1"/>
              </a:buClr>
              <a:buSzPts val="1500"/>
              <a:buChar char="•"/>
              <a:defRPr sz="2000"/>
            </a:lvl9pPr>
          </a:lstStyle>
          <a:p>
            <a:endParaRPr/>
          </a:p>
        </p:txBody>
      </p:sp>
      <p:sp>
        <p:nvSpPr>
          <p:cNvPr id="285" name="Google Shape;285;g25fc80ca776_0_942"/>
          <p:cNvSpPr txBox="1">
            <a:spLocks noGrp="1"/>
          </p:cNvSpPr>
          <p:nvPr>
            <p:ph type="body" idx="2"/>
          </p:nvPr>
        </p:nvSpPr>
        <p:spPr>
          <a:xfrm>
            <a:off x="839788" y="2057400"/>
            <a:ext cx="39321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067"/>
              </a:spcBef>
              <a:spcAft>
                <a:spcPts val="0"/>
              </a:spcAft>
              <a:buClr>
                <a:schemeClr val="dk1"/>
              </a:buClr>
              <a:buSzPts val="1200"/>
              <a:buNone/>
              <a:defRPr sz="1600"/>
            </a:lvl1pPr>
            <a:lvl2pPr marL="914400" lvl="1" indent="-228600" algn="l" rtl="0">
              <a:lnSpc>
                <a:spcPct val="90000"/>
              </a:lnSpc>
              <a:spcBef>
                <a:spcPts val="533"/>
              </a:spcBef>
              <a:spcAft>
                <a:spcPts val="0"/>
              </a:spcAft>
              <a:buClr>
                <a:schemeClr val="dk1"/>
              </a:buClr>
              <a:buSzPts val="1100"/>
              <a:buNone/>
              <a:defRPr sz="1467"/>
            </a:lvl2pPr>
            <a:lvl3pPr marL="1371600" lvl="2" indent="-228600" algn="l" rtl="0">
              <a:lnSpc>
                <a:spcPct val="90000"/>
              </a:lnSpc>
              <a:spcBef>
                <a:spcPts val="533"/>
              </a:spcBef>
              <a:spcAft>
                <a:spcPts val="0"/>
              </a:spcAft>
              <a:buClr>
                <a:schemeClr val="dk1"/>
              </a:buClr>
              <a:buSzPts val="900"/>
              <a:buNone/>
              <a:defRPr sz="1200"/>
            </a:lvl3pPr>
            <a:lvl4pPr marL="1828800" lvl="3" indent="-228600" algn="l" rtl="0">
              <a:lnSpc>
                <a:spcPct val="90000"/>
              </a:lnSpc>
              <a:spcBef>
                <a:spcPts val="533"/>
              </a:spcBef>
              <a:spcAft>
                <a:spcPts val="0"/>
              </a:spcAft>
              <a:buClr>
                <a:schemeClr val="dk1"/>
              </a:buClr>
              <a:buSzPts val="800"/>
              <a:buNone/>
              <a:defRPr sz="1067"/>
            </a:lvl4pPr>
            <a:lvl5pPr marL="2286000" lvl="4" indent="-228600" algn="l" rtl="0">
              <a:lnSpc>
                <a:spcPct val="90000"/>
              </a:lnSpc>
              <a:spcBef>
                <a:spcPts val="533"/>
              </a:spcBef>
              <a:spcAft>
                <a:spcPts val="0"/>
              </a:spcAft>
              <a:buClr>
                <a:schemeClr val="dk1"/>
              </a:buClr>
              <a:buSzPts val="800"/>
              <a:buNone/>
              <a:defRPr sz="1067"/>
            </a:lvl5pPr>
            <a:lvl6pPr marL="2743200" lvl="5" indent="-228600" algn="l" rtl="0">
              <a:lnSpc>
                <a:spcPct val="90000"/>
              </a:lnSpc>
              <a:spcBef>
                <a:spcPts val="533"/>
              </a:spcBef>
              <a:spcAft>
                <a:spcPts val="0"/>
              </a:spcAft>
              <a:buClr>
                <a:schemeClr val="dk1"/>
              </a:buClr>
              <a:buSzPts val="800"/>
              <a:buNone/>
              <a:defRPr sz="1067"/>
            </a:lvl6pPr>
            <a:lvl7pPr marL="3200400" lvl="6" indent="-228600" algn="l" rtl="0">
              <a:lnSpc>
                <a:spcPct val="90000"/>
              </a:lnSpc>
              <a:spcBef>
                <a:spcPts val="533"/>
              </a:spcBef>
              <a:spcAft>
                <a:spcPts val="0"/>
              </a:spcAft>
              <a:buClr>
                <a:schemeClr val="dk1"/>
              </a:buClr>
              <a:buSzPts val="800"/>
              <a:buNone/>
              <a:defRPr sz="1067"/>
            </a:lvl7pPr>
            <a:lvl8pPr marL="3657600" lvl="7" indent="-228600" algn="l" rtl="0">
              <a:lnSpc>
                <a:spcPct val="90000"/>
              </a:lnSpc>
              <a:spcBef>
                <a:spcPts val="533"/>
              </a:spcBef>
              <a:spcAft>
                <a:spcPts val="0"/>
              </a:spcAft>
              <a:buClr>
                <a:schemeClr val="dk1"/>
              </a:buClr>
              <a:buSzPts val="800"/>
              <a:buNone/>
              <a:defRPr sz="1067"/>
            </a:lvl8pPr>
            <a:lvl9pPr marL="4114800" lvl="8" indent="-228600" algn="l" rtl="0">
              <a:lnSpc>
                <a:spcPct val="90000"/>
              </a:lnSpc>
              <a:spcBef>
                <a:spcPts val="533"/>
              </a:spcBef>
              <a:spcAft>
                <a:spcPts val="0"/>
              </a:spcAft>
              <a:buClr>
                <a:schemeClr val="dk1"/>
              </a:buClr>
              <a:buSzPts val="800"/>
              <a:buNone/>
              <a:defRPr sz="1067"/>
            </a:lvl9pPr>
          </a:lstStyle>
          <a:p>
            <a:endParaRPr/>
          </a:p>
        </p:txBody>
      </p:sp>
      <p:sp>
        <p:nvSpPr>
          <p:cNvPr id="286" name="Google Shape;286;g25fc80ca776_0_942"/>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7" name="Google Shape;287;g25fc80ca776_0_942"/>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8" name="Google Shape;288;g25fc80ca776_0_942"/>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38"/>
        <p:cNvGrpSpPr/>
        <p:nvPr/>
      </p:nvGrpSpPr>
      <p:grpSpPr>
        <a:xfrm>
          <a:off x="0" y="0"/>
          <a:ext cx="0" cy="0"/>
          <a:chOff x="0" y="0"/>
          <a:chExt cx="0" cy="0"/>
        </a:xfrm>
      </p:grpSpPr>
      <p:sp>
        <p:nvSpPr>
          <p:cNvPr id="39" name="Google Shape;39;g17b84aafe2e_0_440"/>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9"/>
        <p:cNvGrpSpPr/>
        <p:nvPr/>
      </p:nvGrpSpPr>
      <p:grpSpPr>
        <a:xfrm>
          <a:off x="0" y="0"/>
          <a:ext cx="0" cy="0"/>
          <a:chOff x="0" y="0"/>
          <a:chExt cx="0" cy="0"/>
        </a:xfrm>
      </p:grpSpPr>
      <p:sp>
        <p:nvSpPr>
          <p:cNvPr id="290" name="Google Shape;290;g25fc80ca776_0_949"/>
          <p:cNvSpPr txBox="1">
            <a:spLocks noGrp="1"/>
          </p:cNvSpPr>
          <p:nvPr>
            <p:ph type="title"/>
          </p:nvPr>
        </p:nvSpPr>
        <p:spPr>
          <a:xfrm>
            <a:off x="839788" y="457200"/>
            <a:ext cx="3932100" cy="1600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1" name="Google Shape;291;g25fc80ca776_0_949"/>
          <p:cNvSpPr>
            <a:spLocks noGrp="1"/>
          </p:cNvSpPr>
          <p:nvPr>
            <p:ph type="pic" idx="2"/>
          </p:nvPr>
        </p:nvSpPr>
        <p:spPr>
          <a:xfrm>
            <a:off x="5183188" y="987425"/>
            <a:ext cx="6172500" cy="4873500"/>
          </a:xfrm>
          <a:prstGeom prst="rect">
            <a:avLst/>
          </a:prstGeom>
          <a:noFill/>
          <a:ln>
            <a:noFill/>
          </a:ln>
        </p:spPr>
      </p:sp>
      <p:sp>
        <p:nvSpPr>
          <p:cNvPr id="292" name="Google Shape;292;g25fc80ca776_0_949"/>
          <p:cNvSpPr txBox="1">
            <a:spLocks noGrp="1"/>
          </p:cNvSpPr>
          <p:nvPr>
            <p:ph type="body" idx="1"/>
          </p:nvPr>
        </p:nvSpPr>
        <p:spPr>
          <a:xfrm>
            <a:off x="839788" y="2057400"/>
            <a:ext cx="39321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067"/>
              </a:spcBef>
              <a:spcAft>
                <a:spcPts val="0"/>
              </a:spcAft>
              <a:buClr>
                <a:schemeClr val="dk1"/>
              </a:buClr>
              <a:buSzPts val="1200"/>
              <a:buNone/>
              <a:defRPr sz="1600"/>
            </a:lvl1pPr>
            <a:lvl2pPr marL="914400" lvl="1" indent="-228600" algn="l" rtl="0">
              <a:lnSpc>
                <a:spcPct val="90000"/>
              </a:lnSpc>
              <a:spcBef>
                <a:spcPts val="533"/>
              </a:spcBef>
              <a:spcAft>
                <a:spcPts val="0"/>
              </a:spcAft>
              <a:buClr>
                <a:schemeClr val="dk1"/>
              </a:buClr>
              <a:buSzPts val="1100"/>
              <a:buNone/>
              <a:defRPr sz="1467"/>
            </a:lvl2pPr>
            <a:lvl3pPr marL="1371600" lvl="2" indent="-228600" algn="l" rtl="0">
              <a:lnSpc>
                <a:spcPct val="90000"/>
              </a:lnSpc>
              <a:spcBef>
                <a:spcPts val="533"/>
              </a:spcBef>
              <a:spcAft>
                <a:spcPts val="0"/>
              </a:spcAft>
              <a:buClr>
                <a:schemeClr val="dk1"/>
              </a:buClr>
              <a:buSzPts val="900"/>
              <a:buNone/>
              <a:defRPr sz="1200"/>
            </a:lvl3pPr>
            <a:lvl4pPr marL="1828800" lvl="3" indent="-228600" algn="l" rtl="0">
              <a:lnSpc>
                <a:spcPct val="90000"/>
              </a:lnSpc>
              <a:spcBef>
                <a:spcPts val="533"/>
              </a:spcBef>
              <a:spcAft>
                <a:spcPts val="0"/>
              </a:spcAft>
              <a:buClr>
                <a:schemeClr val="dk1"/>
              </a:buClr>
              <a:buSzPts val="800"/>
              <a:buNone/>
              <a:defRPr sz="1067"/>
            </a:lvl4pPr>
            <a:lvl5pPr marL="2286000" lvl="4" indent="-228600" algn="l" rtl="0">
              <a:lnSpc>
                <a:spcPct val="90000"/>
              </a:lnSpc>
              <a:spcBef>
                <a:spcPts val="533"/>
              </a:spcBef>
              <a:spcAft>
                <a:spcPts val="0"/>
              </a:spcAft>
              <a:buClr>
                <a:schemeClr val="dk1"/>
              </a:buClr>
              <a:buSzPts val="800"/>
              <a:buNone/>
              <a:defRPr sz="1067"/>
            </a:lvl5pPr>
            <a:lvl6pPr marL="2743200" lvl="5" indent="-228600" algn="l" rtl="0">
              <a:lnSpc>
                <a:spcPct val="90000"/>
              </a:lnSpc>
              <a:spcBef>
                <a:spcPts val="533"/>
              </a:spcBef>
              <a:spcAft>
                <a:spcPts val="0"/>
              </a:spcAft>
              <a:buClr>
                <a:schemeClr val="dk1"/>
              </a:buClr>
              <a:buSzPts val="800"/>
              <a:buNone/>
              <a:defRPr sz="1067"/>
            </a:lvl6pPr>
            <a:lvl7pPr marL="3200400" lvl="6" indent="-228600" algn="l" rtl="0">
              <a:lnSpc>
                <a:spcPct val="90000"/>
              </a:lnSpc>
              <a:spcBef>
                <a:spcPts val="533"/>
              </a:spcBef>
              <a:spcAft>
                <a:spcPts val="0"/>
              </a:spcAft>
              <a:buClr>
                <a:schemeClr val="dk1"/>
              </a:buClr>
              <a:buSzPts val="800"/>
              <a:buNone/>
              <a:defRPr sz="1067"/>
            </a:lvl7pPr>
            <a:lvl8pPr marL="3657600" lvl="7" indent="-228600" algn="l" rtl="0">
              <a:lnSpc>
                <a:spcPct val="90000"/>
              </a:lnSpc>
              <a:spcBef>
                <a:spcPts val="533"/>
              </a:spcBef>
              <a:spcAft>
                <a:spcPts val="0"/>
              </a:spcAft>
              <a:buClr>
                <a:schemeClr val="dk1"/>
              </a:buClr>
              <a:buSzPts val="800"/>
              <a:buNone/>
              <a:defRPr sz="1067"/>
            </a:lvl8pPr>
            <a:lvl9pPr marL="4114800" lvl="8" indent="-228600" algn="l" rtl="0">
              <a:lnSpc>
                <a:spcPct val="90000"/>
              </a:lnSpc>
              <a:spcBef>
                <a:spcPts val="533"/>
              </a:spcBef>
              <a:spcAft>
                <a:spcPts val="0"/>
              </a:spcAft>
              <a:buClr>
                <a:schemeClr val="dk1"/>
              </a:buClr>
              <a:buSzPts val="800"/>
              <a:buNone/>
              <a:defRPr sz="1067"/>
            </a:lvl9pPr>
          </a:lstStyle>
          <a:p>
            <a:endParaRPr/>
          </a:p>
        </p:txBody>
      </p:sp>
      <p:sp>
        <p:nvSpPr>
          <p:cNvPr id="293" name="Google Shape;293;g25fc80ca776_0_949"/>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4" name="Google Shape;294;g25fc80ca776_0_949"/>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5" name="Google Shape;295;g25fc80ca776_0_949"/>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6"/>
        <p:cNvGrpSpPr/>
        <p:nvPr/>
      </p:nvGrpSpPr>
      <p:grpSpPr>
        <a:xfrm>
          <a:off x="0" y="0"/>
          <a:ext cx="0" cy="0"/>
          <a:chOff x="0" y="0"/>
          <a:chExt cx="0" cy="0"/>
        </a:xfrm>
      </p:grpSpPr>
      <p:sp>
        <p:nvSpPr>
          <p:cNvPr id="297" name="Google Shape;297;g25fc80ca776_0_956"/>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8" name="Google Shape;298;g25fc80ca776_0_956"/>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99" name="Google Shape;299;g25fc80ca776_0_956"/>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0" name="Google Shape;300;g25fc80ca776_0_956"/>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1" name="Google Shape;301;g25fc80ca776_0_956"/>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2"/>
        <p:cNvGrpSpPr/>
        <p:nvPr/>
      </p:nvGrpSpPr>
      <p:grpSpPr>
        <a:xfrm>
          <a:off x="0" y="0"/>
          <a:ext cx="0" cy="0"/>
          <a:chOff x="0" y="0"/>
          <a:chExt cx="0" cy="0"/>
        </a:xfrm>
      </p:grpSpPr>
      <p:sp>
        <p:nvSpPr>
          <p:cNvPr id="303" name="Google Shape;303;g25fc80ca776_0_962"/>
          <p:cNvSpPr txBox="1">
            <a:spLocks noGrp="1"/>
          </p:cNvSpPr>
          <p:nvPr>
            <p:ph type="title"/>
          </p:nvPr>
        </p:nvSpPr>
        <p:spPr>
          <a:xfrm rot="5400000">
            <a:off x="7133400" y="1956625"/>
            <a:ext cx="5811900" cy="26289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4" name="Google Shape;304;g25fc80ca776_0_962"/>
          <p:cNvSpPr txBox="1">
            <a:spLocks noGrp="1"/>
          </p:cNvSpPr>
          <p:nvPr>
            <p:ph type="body" idx="1"/>
          </p:nvPr>
        </p:nvSpPr>
        <p:spPr>
          <a:xfrm rot="5400000">
            <a:off x="1799400" y="-596075"/>
            <a:ext cx="5811900" cy="7734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305" name="Google Shape;305;g25fc80ca776_0_962"/>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6" name="Google Shape;306;g25fc80ca776_0_962"/>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7" name="Google Shape;307;g25fc80ca776_0_962"/>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p:spTree>
      <p:nvGrpSpPr>
        <p:cNvPr id="1" name="Shape 308"/>
        <p:cNvGrpSpPr/>
        <p:nvPr/>
      </p:nvGrpSpPr>
      <p:grpSpPr>
        <a:xfrm>
          <a:off x="0" y="0"/>
          <a:ext cx="0" cy="0"/>
          <a:chOff x="0" y="0"/>
          <a:chExt cx="0" cy="0"/>
        </a:xfrm>
      </p:grpSpPr>
      <p:sp>
        <p:nvSpPr>
          <p:cNvPr id="309" name="Google Shape;309;g25fc80ca776_0_968"/>
          <p:cNvSpPr txBox="1">
            <a:spLocks noGrp="1"/>
          </p:cNvSpPr>
          <p:nvPr>
            <p:ph type="title"/>
          </p:nvPr>
        </p:nvSpPr>
        <p:spPr>
          <a:xfrm>
            <a:off x="161987" y="234866"/>
            <a:ext cx="11725500" cy="369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33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6"/>
        <p:cNvGrpSpPr/>
        <p:nvPr/>
      </p:nvGrpSpPr>
      <p:grpSpPr>
        <a:xfrm>
          <a:off x="0" y="0"/>
          <a:ext cx="0" cy="0"/>
          <a:chOff x="0" y="0"/>
          <a:chExt cx="0" cy="0"/>
        </a:xfrm>
      </p:grpSpPr>
      <p:sp>
        <p:nvSpPr>
          <p:cNvPr id="317" name="Google Shape;317;g267a4dc7e45_0_1357"/>
          <p:cNvSpPr txBox="1">
            <a:spLocks noGrp="1"/>
          </p:cNvSpPr>
          <p:nvPr>
            <p:ph type="ctrTitle"/>
          </p:nvPr>
        </p:nvSpPr>
        <p:spPr>
          <a:xfrm>
            <a:off x="1524000" y="1122363"/>
            <a:ext cx="9144000" cy="2387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8" name="Google Shape;318;g267a4dc7e45_0_1357"/>
          <p:cNvSpPr txBox="1">
            <a:spLocks noGrp="1"/>
          </p:cNvSpPr>
          <p:nvPr>
            <p:ph type="subTitle" idx="1"/>
          </p:nvPr>
        </p:nvSpPr>
        <p:spPr>
          <a:xfrm>
            <a:off x="1524000" y="3602037"/>
            <a:ext cx="9144000" cy="1655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319" name="Google Shape;319;g267a4dc7e45_0_1357"/>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0" name="Google Shape;320;g267a4dc7e45_0_1357"/>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1" name="Google Shape;321;g267a4dc7e45_0_1357"/>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
  <p:cSld name="Title Only">
    <p:spTree>
      <p:nvGrpSpPr>
        <p:cNvPr id="1" name="Shape 322"/>
        <p:cNvGrpSpPr/>
        <p:nvPr/>
      </p:nvGrpSpPr>
      <p:grpSpPr>
        <a:xfrm>
          <a:off x="0" y="0"/>
          <a:ext cx="0" cy="0"/>
          <a:chOff x="0" y="0"/>
          <a:chExt cx="0" cy="0"/>
        </a:xfrm>
      </p:grpSpPr>
      <p:sp>
        <p:nvSpPr>
          <p:cNvPr id="323" name="Google Shape;323;g267a4dc7e45_0_1363"/>
          <p:cNvSpPr txBox="1">
            <a:spLocks noGrp="1"/>
          </p:cNvSpPr>
          <p:nvPr>
            <p:ph type="title"/>
          </p:nvPr>
        </p:nvSpPr>
        <p:spPr>
          <a:xfrm>
            <a:off x="161987" y="234866"/>
            <a:ext cx="11725500" cy="369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4"/>
        <p:cNvGrpSpPr/>
        <p:nvPr/>
      </p:nvGrpSpPr>
      <p:grpSpPr>
        <a:xfrm>
          <a:off x="0" y="0"/>
          <a:ext cx="0" cy="0"/>
          <a:chOff x="0" y="0"/>
          <a:chExt cx="0" cy="0"/>
        </a:xfrm>
      </p:grpSpPr>
      <p:sp>
        <p:nvSpPr>
          <p:cNvPr id="325" name="Google Shape;325;g267a4dc7e45_0_1365"/>
          <p:cNvSpPr txBox="1">
            <a:spLocks noGrp="1"/>
          </p:cNvSpPr>
          <p:nvPr>
            <p:ph type="title"/>
          </p:nvPr>
        </p:nvSpPr>
        <p:spPr>
          <a:xfrm>
            <a:off x="831851" y="1709739"/>
            <a:ext cx="10515600" cy="2852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6" name="Google Shape;326;g267a4dc7e45_0_1365"/>
          <p:cNvSpPr txBox="1">
            <a:spLocks noGrp="1"/>
          </p:cNvSpPr>
          <p:nvPr>
            <p:ph type="body" idx="1"/>
          </p:nvPr>
        </p:nvSpPr>
        <p:spPr>
          <a:xfrm>
            <a:off x="831851" y="4589463"/>
            <a:ext cx="10515600" cy="1500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067"/>
              </a:spcBef>
              <a:spcAft>
                <a:spcPts val="0"/>
              </a:spcAft>
              <a:buClr>
                <a:srgbClr val="888888"/>
              </a:buClr>
              <a:buSzPts val="1800"/>
              <a:buNone/>
              <a:defRPr sz="2400">
                <a:solidFill>
                  <a:srgbClr val="888888"/>
                </a:solidFill>
              </a:defRPr>
            </a:lvl1pPr>
            <a:lvl2pPr marL="914400" lvl="1" indent="-228600" algn="l" rtl="0">
              <a:lnSpc>
                <a:spcPct val="90000"/>
              </a:lnSpc>
              <a:spcBef>
                <a:spcPts val="533"/>
              </a:spcBef>
              <a:spcAft>
                <a:spcPts val="0"/>
              </a:spcAft>
              <a:buClr>
                <a:srgbClr val="888888"/>
              </a:buClr>
              <a:buSzPts val="1500"/>
              <a:buNone/>
              <a:defRPr sz="2000">
                <a:solidFill>
                  <a:srgbClr val="888888"/>
                </a:solidFill>
              </a:defRPr>
            </a:lvl2pPr>
            <a:lvl3pPr marL="1371600" lvl="2" indent="-228600" algn="l" rtl="0">
              <a:lnSpc>
                <a:spcPct val="90000"/>
              </a:lnSpc>
              <a:spcBef>
                <a:spcPts val="533"/>
              </a:spcBef>
              <a:spcAft>
                <a:spcPts val="0"/>
              </a:spcAft>
              <a:buClr>
                <a:srgbClr val="888888"/>
              </a:buClr>
              <a:buSzPts val="1400"/>
              <a:buNone/>
              <a:defRPr sz="1867">
                <a:solidFill>
                  <a:srgbClr val="888888"/>
                </a:solidFill>
              </a:defRPr>
            </a:lvl3pPr>
            <a:lvl4pPr marL="1828800" lvl="3" indent="-228600" algn="l" rtl="0">
              <a:lnSpc>
                <a:spcPct val="90000"/>
              </a:lnSpc>
              <a:spcBef>
                <a:spcPts val="533"/>
              </a:spcBef>
              <a:spcAft>
                <a:spcPts val="0"/>
              </a:spcAft>
              <a:buClr>
                <a:srgbClr val="888888"/>
              </a:buClr>
              <a:buSzPts val="1200"/>
              <a:buNone/>
              <a:defRPr sz="1600">
                <a:solidFill>
                  <a:srgbClr val="888888"/>
                </a:solidFill>
              </a:defRPr>
            </a:lvl4pPr>
            <a:lvl5pPr marL="2286000" lvl="4" indent="-228600" algn="l" rtl="0">
              <a:lnSpc>
                <a:spcPct val="90000"/>
              </a:lnSpc>
              <a:spcBef>
                <a:spcPts val="533"/>
              </a:spcBef>
              <a:spcAft>
                <a:spcPts val="0"/>
              </a:spcAft>
              <a:buClr>
                <a:srgbClr val="888888"/>
              </a:buClr>
              <a:buSzPts val="1200"/>
              <a:buNone/>
              <a:defRPr sz="1600">
                <a:solidFill>
                  <a:srgbClr val="888888"/>
                </a:solidFill>
              </a:defRPr>
            </a:lvl5pPr>
            <a:lvl6pPr marL="2743200" lvl="5" indent="-228600" algn="l" rtl="0">
              <a:lnSpc>
                <a:spcPct val="90000"/>
              </a:lnSpc>
              <a:spcBef>
                <a:spcPts val="533"/>
              </a:spcBef>
              <a:spcAft>
                <a:spcPts val="0"/>
              </a:spcAft>
              <a:buClr>
                <a:srgbClr val="888888"/>
              </a:buClr>
              <a:buSzPts val="1200"/>
              <a:buNone/>
              <a:defRPr sz="1600">
                <a:solidFill>
                  <a:srgbClr val="888888"/>
                </a:solidFill>
              </a:defRPr>
            </a:lvl6pPr>
            <a:lvl7pPr marL="3200400" lvl="6" indent="-228600" algn="l" rtl="0">
              <a:lnSpc>
                <a:spcPct val="90000"/>
              </a:lnSpc>
              <a:spcBef>
                <a:spcPts val="533"/>
              </a:spcBef>
              <a:spcAft>
                <a:spcPts val="0"/>
              </a:spcAft>
              <a:buClr>
                <a:srgbClr val="888888"/>
              </a:buClr>
              <a:buSzPts val="1200"/>
              <a:buNone/>
              <a:defRPr sz="1600">
                <a:solidFill>
                  <a:srgbClr val="888888"/>
                </a:solidFill>
              </a:defRPr>
            </a:lvl7pPr>
            <a:lvl8pPr marL="3657600" lvl="7" indent="-228600" algn="l" rtl="0">
              <a:lnSpc>
                <a:spcPct val="90000"/>
              </a:lnSpc>
              <a:spcBef>
                <a:spcPts val="533"/>
              </a:spcBef>
              <a:spcAft>
                <a:spcPts val="0"/>
              </a:spcAft>
              <a:buClr>
                <a:srgbClr val="888888"/>
              </a:buClr>
              <a:buSzPts val="1200"/>
              <a:buNone/>
              <a:defRPr sz="1600">
                <a:solidFill>
                  <a:srgbClr val="888888"/>
                </a:solidFill>
              </a:defRPr>
            </a:lvl8pPr>
            <a:lvl9pPr marL="4114800" lvl="8" indent="-228600"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327" name="Google Shape;327;g267a4dc7e45_0_1365"/>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8" name="Google Shape;328;g267a4dc7e45_0_1365"/>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9" name="Google Shape;329;g267a4dc7e45_0_1365"/>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30" name="Google Shape;330;g267a4dc7e45_0_1365"/>
          <p:cNvSpPr>
            <a:spLocks noGrp="1"/>
          </p:cNvSpPr>
          <p:nvPr>
            <p:ph type="pic" idx="2"/>
          </p:nvPr>
        </p:nvSpPr>
        <p:spPr>
          <a:xfrm>
            <a:off x="0" y="6083877"/>
            <a:ext cx="1603500" cy="7740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Title Only" type="titleOnly">
  <p:cSld name="TITLE_ONLY">
    <p:spTree>
      <p:nvGrpSpPr>
        <p:cNvPr id="1" name="Shape 331"/>
        <p:cNvGrpSpPr/>
        <p:nvPr/>
      </p:nvGrpSpPr>
      <p:grpSpPr>
        <a:xfrm>
          <a:off x="0" y="0"/>
          <a:ext cx="0" cy="0"/>
          <a:chOff x="0" y="0"/>
          <a:chExt cx="0" cy="0"/>
        </a:xfrm>
      </p:grpSpPr>
      <p:sp>
        <p:nvSpPr>
          <p:cNvPr id="332" name="Google Shape;332;g267a4dc7e45_0_1372"/>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3" name="Google Shape;333;g267a4dc7e45_0_1372"/>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4" name="Google Shape;334;g267a4dc7e45_0_1372"/>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5" name="Google Shape;335;g267a4dc7e45_0_1372"/>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6"/>
        <p:cNvGrpSpPr/>
        <p:nvPr/>
      </p:nvGrpSpPr>
      <p:grpSpPr>
        <a:xfrm>
          <a:off x="0" y="0"/>
          <a:ext cx="0" cy="0"/>
          <a:chOff x="0" y="0"/>
          <a:chExt cx="0" cy="0"/>
        </a:xfrm>
      </p:grpSpPr>
      <p:sp>
        <p:nvSpPr>
          <p:cNvPr id="337" name="Google Shape;337;g267a4dc7e45_0_1377"/>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8" name="Google Shape;338;g267a4dc7e45_0_1377"/>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9" name="Google Shape;339;g267a4dc7e45_0_1377"/>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40" name="Google Shape;340;g267a4dc7e45_0_1377" descr="Logo, company name&#10;&#10;Description automatically generated"/>
          <p:cNvPicPr preferRelativeResize="0"/>
          <p:nvPr/>
        </p:nvPicPr>
        <p:blipFill rotWithShape="1">
          <a:blip r:embed="rId2">
            <a:alphaModFix/>
          </a:blip>
          <a:srcRect/>
          <a:stretch/>
        </p:blipFill>
        <p:spPr>
          <a:xfrm>
            <a:off x="10199716" y="6055967"/>
            <a:ext cx="1992284" cy="80203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341"/>
        <p:cNvGrpSpPr/>
        <p:nvPr/>
      </p:nvGrpSpPr>
      <p:grpSpPr>
        <a:xfrm>
          <a:off x="0" y="0"/>
          <a:ext cx="0" cy="0"/>
          <a:chOff x="0" y="0"/>
          <a:chExt cx="0" cy="0"/>
        </a:xfrm>
      </p:grpSpPr>
      <p:sp>
        <p:nvSpPr>
          <p:cNvPr id="342" name="Google Shape;342;g267a4dc7e45_0_1382"/>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
        <p:cNvGrpSpPr/>
        <p:nvPr/>
      </p:nvGrpSpPr>
      <p:grpSpPr>
        <a:xfrm>
          <a:off x="0" y="0"/>
          <a:ext cx="0" cy="0"/>
          <a:chOff x="0" y="0"/>
          <a:chExt cx="0" cy="0"/>
        </a:xfrm>
      </p:grpSpPr>
      <p:sp>
        <p:nvSpPr>
          <p:cNvPr id="41" name="Google Shape;41;g17b84aafe2e_0_442"/>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g17b84aafe2e_0_442"/>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43" name="Google Shape;43;g17b84aafe2e_0_442"/>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 name="Google Shape;44;g17b84aafe2e_0_442"/>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g17b84aafe2e_0_442"/>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43"/>
        <p:cNvGrpSpPr/>
        <p:nvPr/>
      </p:nvGrpSpPr>
      <p:grpSpPr>
        <a:xfrm>
          <a:off x="0" y="0"/>
          <a:ext cx="0" cy="0"/>
          <a:chOff x="0" y="0"/>
          <a:chExt cx="0" cy="0"/>
        </a:xfrm>
      </p:grpSpPr>
      <p:sp>
        <p:nvSpPr>
          <p:cNvPr id="344" name="Google Shape;344;g267a4dc7e45_0_1384"/>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5" name="Google Shape;345;g267a4dc7e45_0_138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346" name="Google Shape;346;g267a4dc7e45_0_1384"/>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7" name="Google Shape;347;g267a4dc7e45_0_1384"/>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8" name="Google Shape;348;g267a4dc7e45_0_1384"/>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49"/>
        <p:cNvGrpSpPr/>
        <p:nvPr/>
      </p:nvGrpSpPr>
      <p:grpSpPr>
        <a:xfrm>
          <a:off x="0" y="0"/>
          <a:ext cx="0" cy="0"/>
          <a:chOff x="0" y="0"/>
          <a:chExt cx="0" cy="0"/>
        </a:xfrm>
      </p:grpSpPr>
      <p:sp>
        <p:nvSpPr>
          <p:cNvPr id="350" name="Google Shape;350;g267a4dc7e45_0_1390"/>
          <p:cNvSpPr txBox="1">
            <a:spLocks noGrp="1"/>
          </p:cNvSpPr>
          <p:nvPr>
            <p:ph type="title"/>
          </p:nvPr>
        </p:nvSpPr>
        <p:spPr>
          <a:xfrm>
            <a:off x="609600" y="564444"/>
            <a:ext cx="5384700" cy="14421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05293"/>
              </a:buClr>
              <a:buSzPts val="2400"/>
              <a:buFont typeface="Arial"/>
              <a:buNone/>
              <a:defRPr sz="3200" b="1" i="0" u="none" strike="noStrike" cap="none">
                <a:solidFill>
                  <a:srgbClr val="00529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51" name="Google Shape;351;g267a4dc7e45_0_1390"/>
          <p:cNvSpPr txBox="1">
            <a:spLocks noGrp="1"/>
          </p:cNvSpPr>
          <p:nvPr>
            <p:ph type="body" idx="1"/>
          </p:nvPr>
        </p:nvSpPr>
        <p:spPr>
          <a:xfrm>
            <a:off x="609600" y="2006617"/>
            <a:ext cx="5384700" cy="883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373"/>
              </a:spcBef>
              <a:spcAft>
                <a:spcPts val="0"/>
              </a:spcAft>
              <a:buClr>
                <a:srgbClr val="005293"/>
              </a:buClr>
              <a:buSzPts val="1400"/>
              <a:buFont typeface="Arial"/>
              <a:buNone/>
              <a:defRPr sz="1867">
                <a:solidFill>
                  <a:srgbClr val="005293"/>
                </a:solidFill>
                <a:latin typeface="Arial"/>
                <a:ea typeface="Arial"/>
                <a:cs typeface="Arial"/>
                <a:sym typeface="Arial"/>
              </a:defRPr>
            </a:lvl1pPr>
            <a:lvl2pPr marL="914400" lvl="1" indent="-228600" algn="l" rtl="0">
              <a:lnSpc>
                <a:spcPct val="100000"/>
              </a:lnSpc>
              <a:spcBef>
                <a:spcPts val="373"/>
              </a:spcBef>
              <a:spcAft>
                <a:spcPts val="0"/>
              </a:spcAft>
              <a:buClr>
                <a:schemeClr val="dk1"/>
              </a:buClr>
              <a:buSzPts val="1400"/>
              <a:buFont typeface="Calibri"/>
              <a:buNone/>
              <a:defRPr sz="1867" b="1" i="0" cap="none">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000"/>
              <a:buFont typeface="Arial"/>
              <a:buNone/>
              <a:defRPr sz="1333">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000"/>
              <a:buFont typeface="Arial"/>
              <a:buNone/>
              <a:defRPr sz="1333" b="1" i="0"/>
            </a:lvl4pPr>
            <a:lvl5pPr marL="2286000" lvl="4" indent="-342900" algn="l" rtl="0">
              <a:lnSpc>
                <a:spcPct val="100000"/>
              </a:lnSpc>
              <a:spcBef>
                <a:spcPts val="480"/>
              </a:spcBef>
              <a:spcAft>
                <a:spcPts val="0"/>
              </a:spcAft>
              <a:buClr>
                <a:schemeClr val="dk1"/>
              </a:buClr>
              <a:buSzPts val="1800"/>
              <a:buChar char="»"/>
              <a:defRPr sz="2400"/>
            </a:lvl5pPr>
            <a:lvl6pPr marL="2743200" lvl="5" indent="-342900" algn="l" rtl="0">
              <a:lnSpc>
                <a:spcPct val="100000"/>
              </a:lnSpc>
              <a:spcBef>
                <a:spcPts val="480"/>
              </a:spcBef>
              <a:spcAft>
                <a:spcPts val="0"/>
              </a:spcAft>
              <a:buClr>
                <a:schemeClr val="dk1"/>
              </a:buClr>
              <a:buSzPts val="1800"/>
              <a:buChar char="•"/>
              <a:defRPr sz="2400"/>
            </a:lvl6pPr>
            <a:lvl7pPr marL="3200400" lvl="6" indent="-342900" algn="l" rtl="0">
              <a:lnSpc>
                <a:spcPct val="100000"/>
              </a:lnSpc>
              <a:spcBef>
                <a:spcPts val="480"/>
              </a:spcBef>
              <a:spcAft>
                <a:spcPts val="0"/>
              </a:spcAft>
              <a:buClr>
                <a:schemeClr val="dk1"/>
              </a:buClr>
              <a:buSzPts val="1800"/>
              <a:buChar char="•"/>
              <a:defRPr sz="2400"/>
            </a:lvl7pPr>
            <a:lvl8pPr marL="3657600" lvl="7" indent="-342900" algn="l" rtl="0">
              <a:lnSpc>
                <a:spcPct val="100000"/>
              </a:lnSpc>
              <a:spcBef>
                <a:spcPts val="480"/>
              </a:spcBef>
              <a:spcAft>
                <a:spcPts val="0"/>
              </a:spcAft>
              <a:buClr>
                <a:schemeClr val="dk1"/>
              </a:buClr>
              <a:buSzPts val="1800"/>
              <a:buChar char="•"/>
              <a:defRPr sz="2400"/>
            </a:lvl8pPr>
            <a:lvl9pPr marL="4114800" lvl="8" indent="-342900" algn="l" rtl="0">
              <a:lnSpc>
                <a:spcPct val="100000"/>
              </a:lnSpc>
              <a:spcBef>
                <a:spcPts val="480"/>
              </a:spcBef>
              <a:spcAft>
                <a:spcPts val="0"/>
              </a:spcAft>
              <a:buClr>
                <a:schemeClr val="dk1"/>
              </a:buClr>
              <a:buSzPts val="1800"/>
              <a:buChar char="•"/>
              <a:defRPr sz="2400"/>
            </a:lvl9pPr>
          </a:lstStyle>
          <a:p>
            <a:endParaRPr/>
          </a:p>
        </p:txBody>
      </p:sp>
      <p:sp>
        <p:nvSpPr>
          <p:cNvPr id="352" name="Google Shape;352;g267a4dc7e45_0_1390"/>
          <p:cNvSpPr txBox="1">
            <a:spLocks noGrp="1"/>
          </p:cNvSpPr>
          <p:nvPr>
            <p:ph type="body" idx="2"/>
          </p:nvPr>
        </p:nvSpPr>
        <p:spPr>
          <a:xfrm>
            <a:off x="609600" y="3312584"/>
            <a:ext cx="5384700" cy="14436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chemeClr val="dk1"/>
              </a:buClr>
              <a:buSzPts val="1000"/>
              <a:buFont typeface="Arial"/>
              <a:buNone/>
              <a:defRPr sz="1333">
                <a:latin typeface="Arial"/>
                <a:ea typeface="Arial"/>
                <a:cs typeface="Arial"/>
                <a:sym typeface="Arial"/>
              </a:defRPr>
            </a:lvl1pPr>
            <a:lvl2pPr marL="914400" lvl="1" indent="-342900" algn="l" rtl="0">
              <a:lnSpc>
                <a:spcPct val="100000"/>
              </a:lnSpc>
              <a:spcBef>
                <a:spcPts val="480"/>
              </a:spcBef>
              <a:spcAft>
                <a:spcPts val="0"/>
              </a:spcAft>
              <a:buClr>
                <a:schemeClr val="dk1"/>
              </a:buClr>
              <a:buSzPts val="1800"/>
              <a:buChar char="–"/>
              <a:defRPr/>
            </a:lvl2pPr>
            <a:lvl3pPr marL="1371600" lvl="2" indent="-342900" algn="l" rtl="0">
              <a:lnSpc>
                <a:spcPct val="100000"/>
              </a:lnSpc>
              <a:spcBef>
                <a:spcPts val="480"/>
              </a:spcBef>
              <a:spcAft>
                <a:spcPts val="0"/>
              </a:spcAft>
              <a:buClr>
                <a:schemeClr val="dk1"/>
              </a:buClr>
              <a:buSzPts val="1800"/>
              <a:buChar char="•"/>
              <a:defRPr/>
            </a:lvl3pPr>
            <a:lvl4pPr marL="1828800" lvl="3" indent="-342900" algn="l" rtl="0">
              <a:lnSpc>
                <a:spcPct val="100000"/>
              </a:lnSpc>
              <a:spcBef>
                <a:spcPts val="480"/>
              </a:spcBef>
              <a:spcAft>
                <a:spcPts val="0"/>
              </a:spcAft>
              <a:buClr>
                <a:schemeClr val="dk1"/>
              </a:buClr>
              <a:buSzPts val="1800"/>
              <a:buChar char="–"/>
              <a:defRPr/>
            </a:lvl4pPr>
            <a:lvl5pPr marL="2286000" lvl="4" indent="-342900" algn="l" rtl="0">
              <a:lnSpc>
                <a:spcPct val="100000"/>
              </a:lnSpc>
              <a:spcBef>
                <a:spcPts val="480"/>
              </a:spcBef>
              <a:spcAft>
                <a:spcPts val="0"/>
              </a:spcAft>
              <a:buClr>
                <a:schemeClr val="dk1"/>
              </a:buClr>
              <a:buSzPts val="1800"/>
              <a:buChar char="»"/>
              <a:defRPr/>
            </a:lvl5pPr>
            <a:lvl6pPr marL="2743200" lvl="5" indent="-342900" algn="l" rtl="0">
              <a:lnSpc>
                <a:spcPct val="100000"/>
              </a:lnSpc>
              <a:spcBef>
                <a:spcPts val="480"/>
              </a:spcBef>
              <a:spcAft>
                <a:spcPts val="0"/>
              </a:spcAft>
              <a:buClr>
                <a:schemeClr val="dk1"/>
              </a:buClr>
              <a:buSzPts val="1800"/>
              <a:buChar char="•"/>
              <a:defRPr/>
            </a:lvl6pPr>
            <a:lvl7pPr marL="3200400" lvl="6" indent="-342900" algn="l" rtl="0">
              <a:lnSpc>
                <a:spcPct val="100000"/>
              </a:lnSpc>
              <a:spcBef>
                <a:spcPts val="480"/>
              </a:spcBef>
              <a:spcAft>
                <a:spcPts val="0"/>
              </a:spcAft>
              <a:buClr>
                <a:schemeClr val="dk1"/>
              </a:buClr>
              <a:buSzPts val="1800"/>
              <a:buChar char="•"/>
              <a:defRPr/>
            </a:lvl7pPr>
            <a:lvl8pPr marL="3657600" lvl="7" indent="-342900" algn="l" rtl="0">
              <a:lnSpc>
                <a:spcPct val="100000"/>
              </a:lnSpc>
              <a:spcBef>
                <a:spcPts val="480"/>
              </a:spcBef>
              <a:spcAft>
                <a:spcPts val="0"/>
              </a:spcAft>
              <a:buClr>
                <a:schemeClr val="dk1"/>
              </a:buClr>
              <a:buSzPts val="1800"/>
              <a:buChar char="•"/>
              <a:defRPr/>
            </a:lvl8pPr>
            <a:lvl9pPr marL="4114800" lvl="8" indent="-342900" algn="l" rtl="0">
              <a:lnSpc>
                <a:spcPct val="100000"/>
              </a:lnSpc>
              <a:spcBef>
                <a:spcPts val="480"/>
              </a:spcBef>
              <a:spcAft>
                <a:spcPts val="0"/>
              </a:spcAft>
              <a:buClr>
                <a:schemeClr val="dk1"/>
              </a:buClr>
              <a:buSzPts val="1800"/>
              <a:buChar char="•"/>
              <a:defRPr/>
            </a:lvl9pPr>
          </a:lstStyle>
          <a:p>
            <a:endParaRPr/>
          </a:p>
        </p:txBody>
      </p:sp>
      <p:sp>
        <p:nvSpPr>
          <p:cNvPr id="353" name="Google Shape;353;g267a4dc7e45_0_1390"/>
          <p:cNvSpPr txBox="1">
            <a:spLocks noGrp="1"/>
          </p:cNvSpPr>
          <p:nvPr>
            <p:ph type="body" idx="3"/>
          </p:nvPr>
        </p:nvSpPr>
        <p:spPr>
          <a:xfrm>
            <a:off x="609600" y="2972676"/>
            <a:ext cx="3602400" cy="360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373"/>
              </a:spcBef>
              <a:spcAft>
                <a:spcPts val="0"/>
              </a:spcAft>
              <a:buClr>
                <a:schemeClr val="dk1"/>
              </a:buClr>
              <a:buSzPts val="1400"/>
              <a:buFont typeface="Calibri"/>
              <a:buNone/>
              <a:defRPr sz="1867" b="1" i="0" cap="none"/>
            </a:lvl1pPr>
            <a:lvl2pPr marL="914400" lvl="1" indent="-342900" algn="l" rtl="0">
              <a:lnSpc>
                <a:spcPct val="100000"/>
              </a:lnSpc>
              <a:spcBef>
                <a:spcPts val="480"/>
              </a:spcBef>
              <a:spcAft>
                <a:spcPts val="0"/>
              </a:spcAft>
              <a:buClr>
                <a:schemeClr val="dk1"/>
              </a:buClr>
              <a:buSzPts val="1800"/>
              <a:buChar char="–"/>
              <a:defRPr/>
            </a:lvl2pPr>
            <a:lvl3pPr marL="1371600" lvl="2" indent="-342900" algn="l" rtl="0">
              <a:lnSpc>
                <a:spcPct val="100000"/>
              </a:lnSpc>
              <a:spcBef>
                <a:spcPts val="480"/>
              </a:spcBef>
              <a:spcAft>
                <a:spcPts val="0"/>
              </a:spcAft>
              <a:buClr>
                <a:schemeClr val="dk1"/>
              </a:buClr>
              <a:buSzPts val="1800"/>
              <a:buChar char="•"/>
              <a:defRPr/>
            </a:lvl3pPr>
            <a:lvl4pPr marL="1828800" lvl="3" indent="-342900" algn="l" rtl="0">
              <a:lnSpc>
                <a:spcPct val="100000"/>
              </a:lnSpc>
              <a:spcBef>
                <a:spcPts val="480"/>
              </a:spcBef>
              <a:spcAft>
                <a:spcPts val="0"/>
              </a:spcAft>
              <a:buClr>
                <a:schemeClr val="dk1"/>
              </a:buClr>
              <a:buSzPts val="1800"/>
              <a:buChar char="–"/>
              <a:defRPr/>
            </a:lvl4pPr>
            <a:lvl5pPr marL="2286000" lvl="4" indent="-342900" algn="l" rtl="0">
              <a:lnSpc>
                <a:spcPct val="100000"/>
              </a:lnSpc>
              <a:spcBef>
                <a:spcPts val="480"/>
              </a:spcBef>
              <a:spcAft>
                <a:spcPts val="0"/>
              </a:spcAft>
              <a:buClr>
                <a:schemeClr val="dk1"/>
              </a:buClr>
              <a:buSzPts val="1800"/>
              <a:buChar char="»"/>
              <a:defRPr/>
            </a:lvl5pPr>
            <a:lvl6pPr marL="2743200" lvl="5" indent="-342900" algn="l" rtl="0">
              <a:lnSpc>
                <a:spcPct val="100000"/>
              </a:lnSpc>
              <a:spcBef>
                <a:spcPts val="480"/>
              </a:spcBef>
              <a:spcAft>
                <a:spcPts val="0"/>
              </a:spcAft>
              <a:buClr>
                <a:schemeClr val="dk1"/>
              </a:buClr>
              <a:buSzPts val="1800"/>
              <a:buChar char="•"/>
              <a:defRPr/>
            </a:lvl6pPr>
            <a:lvl7pPr marL="3200400" lvl="6" indent="-342900" algn="l" rtl="0">
              <a:lnSpc>
                <a:spcPct val="100000"/>
              </a:lnSpc>
              <a:spcBef>
                <a:spcPts val="480"/>
              </a:spcBef>
              <a:spcAft>
                <a:spcPts val="0"/>
              </a:spcAft>
              <a:buClr>
                <a:schemeClr val="dk1"/>
              </a:buClr>
              <a:buSzPts val="1800"/>
              <a:buChar char="•"/>
              <a:defRPr/>
            </a:lvl7pPr>
            <a:lvl8pPr marL="3657600" lvl="7" indent="-342900" algn="l" rtl="0">
              <a:lnSpc>
                <a:spcPct val="100000"/>
              </a:lnSpc>
              <a:spcBef>
                <a:spcPts val="480"/>
              </a:spcBef>
              <a:spcAft>
                <a:spcPts val="0"/>
              </a:spcAft>
              <a:buClr>
                <a:schemeClr val="dk1"/>
              </a:buClr>
              <a:buSzPts val="1800"/>
              <a:buChar char="•"/>
              <a:defRPr/>
            </a:lvl8pPr>
            <a:lvl9pPr marL="4114800" lvl="8" indent="-342900" algn="l" rtl="0">
              <a:lnSpc>
                <a:spcPct val="100000"/>
              </a:lnSpc>
              <a:spcBef>
                <a:spcPts val="48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_Title and Content" type="obj">
  <p:cSld name="OBJECT">
    <p:spTree>
      <p:nvGrpSpPr>
        <p:cNvPr id="1" name="Shape 354"/>
        <p:cNvGrpSpPr/>
        <p:nvPr/>
      </p:nvGrpSpPr>
      <p:grpSpPr>
        <a:xfrm>
          <a:off x="0" y="0"/>
          <a:ext cx="0" cy="0"/>
          <a:chOff x="0" y="0"/>
          <a:chExt cx="0" cy="0"/>
        </a:xfrm>
      </p:grpSpPr>
      <p:sp>
        <p:nvSpPr>
          <p:cNvPr id="355" name="Google Shape;355;g267a4dc7e45_0_1395"/>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6" name="Google Shape;356;g267a4dc7e45_0_139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1067"/>
              </a:spcBef>
              <a:spcAft>
                <a:spcPts val="0"/>
              </a:spcAft>
              <a:buSzPts val="2100"/>
              <a:buChar char="•"/>
              <a:defRPr/>
            </a:lvl1pPr>
            <a:lvl2pPr marL="914400" lvl="1" indent="-342900" algn="l" rtl="0">
              <a:lnSpc>
                <a:spcPct val="90000"/>
              </a:lnSpc>
              <a:spcBef>
                <a:spcPts val="533"/>
              </a:spcBef>
              <a:spcAft>
                <a:spcPts val="0"/>
              </a:spcAft>
              <a:buSzPts val="1800"/>
              <a:buChar char="•"/>
              <a:defRPr/>
            </a:lvl2pPr>
            <a:lvl3pPr marL="1371600" lvl="2" indent="-323850" algn="l" rtl="0">
              <a:lnSpc>
                <a:spcPct val="90000"/>
              </a:lnSpc>
              <a:spcBef>
                <a:spcPts val="533"/>
              </a:spcBef>
              <a:spcAft>
                <a:spcPts val="0"/>
              </a:spcAft>
              <a:buSzPts val="1500"/>
              <a:buChar char="•"/>
              <a:defRPr/>
            </a:lvl3pPr>
            <a:lvl4pPr marL="1828800" lvl="3" indent="-317500" algn="l" rtl="0">
              <a:lnSpc>
                <a:spcPct val="90000"/>
              </a:lnSpc>
              <a:spcBef>
                <a:spcPts val="533"/>
              </a:spcBef>
              <a:spcAft>
                <a:spcPts val="0"/>
              </a:spcAft>
              <a:buSzPts val="1400"/>
              <a:buChar char="•"/>
              <a:defRPr/>
            </a:lvl4pPr>
            <a:lvl5pPr marL="2286000" lvl="4" indent="-317500" algn="l" rtl="0">
              <a:lnSpc>
                <a:spcPct val="90000"/>
              </a:lnSpc>
              <a:spcBef>
                <a:spcPts val="533"/>
              </a:spcBef>
              <a:spcAft>
                <a:spcPts val="0"/>
              </a:spcAft>
              <a:buSzPts val="1400"/>
              <a:buChar char="•"/>
              <a:defRPr/>
            </a:lvl5pPr>
            <a:lvl6pPr marL="2743200" lvl="5" indent="-317500" algn="l" rtl="0">
              <a:lnSpc>
                <a:spcPct val="90000"/>
              </a:lnSpc>
              <a:spcBef>
                <a:spcPts val="533"/>
              </a:spcBef>
              <a:spcAft>
                <a:spcPts val="0"/>
              </a:spcAft>
              <a:buSzPts val="1400"/>
              <a:buChar char="•"/>
              <a:defRPr/>
            </a:lvl6pPr>
            <a:lvl7pPr marL="3200400" lvl="6" indent="-317500" algn="l" rtl="0">
              <a:lnSpc>
                <a:spcPct val="90000"/>
              </a:lnSpc>
              <a:spcBef>
                <a:spcPts val="533"/>
              </a:spcBef>
              <a:spcAft>
                <a:spcPts val="0"/>
              </a:spcAft>
              <a:buSzPts val="1400"/>
              <a:buChar char="•"/>
              <a:defRPr/>
            </a:lvl7pPr>
            <a:lvl8pPr marL="3657600" lvl="7" indent="-317500" algn="l" rtl="0">
              <a:lnSpc>
                <a:spcPct val="90000"/>
              </a:lnSpc>
              <a:spcBef>
                <a:spcPts val="533"/>
              </a:spcBef>
              <a:spcAft>
                <a:spcPts val="0"/>
              </a:spcAft>
              <a:buSzPts val="1400"/>
              <a:buChar char="•"/>
              <a:defRPr/>
            </a:lvl8pPr>
            <a:lvl9pPr marL="4114800" lvl="8" indent="-317500" algn="l" rtl="0">
              <a:lnSpc>
                <a:spcPct val="90000"/>
              </a:lnSpc>
              <a:spcBef>
                <a:spcPts val="533"/>
              </a:spcBef>
              <a:spcAft>
                <a:spcPts val="0"/>
              </a:spcAft>
              <a:buSzPts val="1400"/>
              <a:buChar char="•"/>
              <a:defRPr/>
            </a:lvl9pPr>
          </a:lstStyle>
          <a:p>
            <a:endParaRPr/>
          </a:p>
        </p:txBody>
      </p:sp>
      <p:sp>
        <p:nvSpPr>
          <p:cNvPr id="357" name="Google Shape;357;g267a4dc7e45_0_1395"/>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8" name="Google Shape;358;g267a4dc7e45_0_1395"/>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9" name="Google Shape;359;g267a4dc7e45_0_1395"/>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60"/>
        <p:cNvGrpSpPr/>
        <p:nvPr/>
      </p:nvGrpSpPr>
      <p:grpSpPr>
        <a:xfrm>
          <a:off x="0" y="0"/>
          <a:ext cx="0" cy="0"/>
          <a:chOff x="0" y="0"/>
          <a:chExt cx="0" cy="0"/>
        </a:xfrm>
      </p:grpSpPr>
      <p:sp>
        <p:nvSpPr>
          <p:cNvPr id="361" name="Google Shape;361;g267a4dc7e45_0_1401"/>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2" name="Google Shape;362;g267a4dc7e45_0_140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1067"/>
              </a:spcBef>
              <a:spcAft>
                <a:spcPts val="0"/>
              </a:spcAft>
              <a:buSzPts val="2100"/>
              <a:buChar char="•"/>
              <a:defRPr/>
            </a:lvl1pPr>
            <a:lvl2pPr marL="914400" lvl="1" indent="-342900" algn="l" rtl="0">
              <a:lnSpc>
                <a:spcPct val="90000"/>
              </a:lnSpc>
              <a:spcBef>
                <a:spcPts val="533"/>
              </a:spcBef>
              <a:spcAft>
                <a:spcPts val="0"/>
              </a:spcAft>
              <a:buSzPts val="1800"/>
              <a:buChar char="•"/>
              <a:defRPr/>
            </a:lvl2pPr>
            <a:lvl3pPr marL="1371600" lvl="2" indent="-323850" algn="l" rtl="0">
              <a:lnSpc>
                <a:spcPct val="90000"/>
              </a:lnSpc>
              <a:spcBef>
                <a:spcPts val="533"/>
              </a:spcBef>
              <a:spcAft>
                <a:spcPts val="0"/>
              </a:spcAft>
              <a:buSzPts val="1500"/>
              <a:buChar char="•"/>
              <a:defRPr/>
            </a:lvl3pPr>
            <a:lvl4pPr marL="1828800" lvl="3" indent="-317500" algn="l" rtl="0">
              <a:lnSpc>
                <a:spcPct val="90000"/>
              </a:lnSpc>
              <a:spcBef>
                <a:spcPts val="533"/>
              </a:spcBef>
              <a:spcAft>
                <a:spcPts val="0"/>
              </a:spcAft>
              <a:buSzPts val="1400"/>
              <a:buChar char="•"/>
              <a:defRPr/>
            </a:lvl4pPr>
            <a:lvl5pPr marL="2286000" lvl="4" indent="-317500" algn="l" rtl="0">
              <a:lnSpc>
                <a:spcPct val="90000"/>
              </a:lnSpc>
              <a:spcBef>
                <a:spcPts val="533"/>
              </a:spcBef>
              <a:spcAft>
                <a:spcPts val="0"/>
              </a:spcAft>
              <a:buSzPts val="1400"/>
              <a:buChar char="•"/>
              <a:defRPr/>
            </a:lvl5pPr>
            <a:lvl6pPr marL="2743200" lvl="5" indent="-317500" algn="l" rtl="0">
              <a:lnSpc>
                <a:spcPct val="90000"/>
              </a:lnSpc>
              <a:spcBef>
                <a:spcPts val="533"/>
              </a:spcBef>
              <a:spcAft>
                <a:spcPts val="0"/>
              </a:spcAft>
              <a:buSzPts val="1400"/>
              <a:buChar char="•"/>
              <a:defRPr/>
            </a:lvl6pPr>
            <a:lvl7pPr marL="3200400" lvl="6" indent="-317500" algn="l" rtl="0">
              <a:lnSpc>
                <a:spcPct val="90000"/>
              </a:lnSpc>
              <a:spcBef>
                <a:spcPts val="533"/>
              </a:spcBef>
              <a:spcAft>
                <a:spcPts val="0"/>
              </a:spcAft>
              <a:buSzPts val="1400"/>
              <a:buChar char="•"/>
              <a:defRPr/>
            </a:lvl7pPr>
            <a:lvl8pPr marL="3657600" lvl="7" indent="-317500" algn="l" rtl="0">
              <a:lnSpc>
                <a:spcPct val="90000"/>
              </a:lnSpc>
              <a:spcBef>
                <a:spcPts val="533"/>
              </a:spcBef>
              <a:spcAft>
                <a:spcPts val="0"/>
              </a:spcAft>
              <a:buSzPts val="1400"/>
              <a:buChar char="•"/>
              <a:defRPr/>
            </a:lvl8pPr>
            <a:lvl9pPr marL="4114800" lvl="8" indent="-317500" algn="l" rtl="0">
              <a:lnSpc>
                <a:spcPct val="90000"/>
              </a:lnSpc>
              <a:spcBef>
                <a:spcPts val="533"/>
              </a:spcBef>
              <a:spcAft>
                <a:spcPts val="0"/>
              </a:spcAft>
              <a:buSzPts val="1400"/>
              <a:buChar char="•"/>
              <a:defRPr/>
            </a:lvl9pPr>
          </a:lstStyle>
          <a:p>
            <a:endParaRPr/>
          </a:p>
        </p:txBody>
      </p:sp>
      <p:sp>
        <p:nvSpPr>
          <p:cNvPr id="363" name="Google Shape;363;g267a4dc7e45_0_1401"/>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4" name="Google Shape;364;g267a4dc7e45_0_1401"/>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5" name="Google Shape;365;g267a4dc7e45_0_1401"/>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66"/>
        <p:cNvGrpSpPr/>
        <p:nvPr/>
      </p:nvGrpSpPr>
      <p:grpSpPr>
        <a:xfrm>
          <a:off x="0" y="0"/>
          <a:ext cx="0" cy="0"/>
          <a:chOff x="0" y="0"/>
          <a:chExt cx="0" cy="0"/>
        </a:xfrm>
      </p:grpSpPr>
      <p:sp>
        <p:nvSpPr>
          <p:cNvPr id="367" name="Google Shape;367;g267a4dc7e45_0_1407"/>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368"/>
        <p:cNvGrpSpPr/>
        <p:nvPr/>
      </p:nvGrpSpPr>
      <p:grpSpPr>
        <a:xfrm>
          <a:off x="0" y="0"/>
          <a:ext cx="0" cy="0"/>
          <a:chOff x="0" y="0"/>
          <a:chExt cx="0" cy="0"/>
        </a:xfrm>
      </p:grpSpPr>
      <p:sp>
        <p:nvSpPr>
          <p:cNvPr id="369" name="Google Shape;369;g267a4dc7e45_0_1409"/>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0"/>
        <p:cNvGrpSpPr/>
        <p:nvPr/>
      </p:nvGrpSpPr>
      <p:grpSpPr>
        <a:xfrm>
          <a:off x="0" y="0"/>
          <a:ext cx="0" cy="0"/>
          <a:chOff x="0" y="0"/>
          <a:chExt cx="0" cy="0"/>
        </a:xfrm>
      </p:grpSpPr>
      <p:sp>
        <p:nvSpPr>
          <p:cNvPr id="371" name="Google Shape;371;g267a4dc7e45_0_1411"/>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rtl="0">
              <a:lnSpc>
                <a:spcPct val="9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72" name="Google Shape;372;g267a4dc7e45_0_1411"/>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rmAutofit/>
          </a:bodyPr>
          <a:lstStyle>
            <a:lvl1pPr marL="457200" lvl="0" indent="-342900" algn="l" rtl="0">
              <a:lnSpc>
                <a:spcPct val="90000"/>
              </a:lnSpc>
              <a:spcBef>
                <a:spcPts val="0"/>
              </a:spcBef>
              <a:spcAft>
                <a:spcPts val="0"/>
              </a:spcAft>
              <a:buSzPts val="1800"/>
              <a:buChar char="●"/>
              <a:defRPr/>
            </a:lvl1pPr>
            <a:lvl2pPr marL="914400" lvl="1" indent="-317500" algn="l" rtl="0">
              <a:lnSpc>
                <a:spcPct val="90000"/>
              </a:lnSpc>
              <a:spcBef>
                <a:spcPts val="0"/>
              </a:spcBef>
              <a:spcAft>
                <a:spcPts val="0"/>
              </a:spcAft>
              <a:buSzPts val="1400"/>
              <a:buChar char="○"/>
              <a:defRPr/>
            </a:lvl2pPr>
            <a:lvl3pPr marL="1371600" lvl="2" indent="-317500" algn="l" rtl="0">
              <a:lnSpc>
                <a:spcPct val="90000"/>
              </a:lnSpc>
              <a:spcBef>
                <a:spcPts val="0"/>
              </a:spcBef>
              <a:spcAft>
                <a:spcPts val="0"/>
              </a:spcAft>
              <a:buSzPts val="1400"/>
              <a:buChar char="■"/>
              <a:defRPr/>
            </a:lvl3pPr>
            <a:lvl4pPr marL="1828800" lvl="3" indent="-317500" algn="l" rtl="0">
              <a:lnSpc>
                <a:spcPct val="90000"/>
              </a:lnSpc>
              <a:spcBef>
                <a:spcPts val="0"/>
              </a:spcBef>
              <a:spcAft>
                <a:spcPts val="0"/>
              </a:spcAft>
              <a:buSzPts val="1400"/>
              <a:buChar char="●"/>
              <a:defRPr/>
            </a:lvl4pPr>
            <a:lvl5pPr marL="2286000" lvl="4" indent="-317500" algn="l" rtl="0">
              <a:lnSpc>
                <a:spcPct val="90000"/>
              </a:lnSpc>
              <a:spcBef>
                <a:spcPts val="0"/>
              </a:spcBef>
              <a:spcAft>
                <a:spcPts val="0"/>
              </a:spcAft>
              <a:buSzPts val="1400"/>
              <a:buChar char="○"/>
              <a:defRPr/>
            </a:lvl5pPr>
            <a:lvl6pPr marL="2743200" lvl="5" indent="-317500" algn="l" rtl="0">
              <a:lnSpc>
                <a:spcPct val="90000"/>
              </a:lnSpc>
              <a:spcBef>
                <a:spcPts val="0"/>
              </a:spcBef>
              <a:spcAft>
                <a:spcPts val="0"/>
              </a:spcAft>
              <a:buSzPts val="1400"/>
              <a:buChar char="■"/>
              <a:defRPr/>
            </a:lvl6pPr>
            <a:lvl7pPr marL="3200400" lvl="6" indent="-317500" algn="l" rtl="0">
              <a:lnSpc>
                <a:spcPct val="90000"/>
              </a:lnSpc>
              <a:spcBef>
                <a:spcPts val="0"/>
              </a:spcBef>
              <a:spcAft>
                <a:spcPts val="0"/>
              </a:spcAft>
              <a:buSzPts val="1400"/>
              <a:buChar char="●"/>
              <a:defRPr/>
            </a:lvl7pPr>
            <a:lvl8pPr marL="3657600" lvl="7" indent="-317500" algn="l" rtl="0">
              <a:lnSpc>
                <a:spcPct val="90000"/>
              </a:lnSpc>
              <a:spcBef>
                <a:spcPts val="0"/>
              </a:spcBef>
              <a:spcAft>
                <a:spcPts val="0"/>
              </a:spcAft>
              <a:buSzPts val="1400"/>
              <a:buChar char="○"/>
              <a:defRPr/>
            </a:lvl8pPr>
            <a:lvl9pPr marL="4114800" lvl="8" indent="-317500" algn="l" rtl="0">
              <a:lnSpc>
                <a:spcPct val="90000"/>
              </a:lnSpc>
              <a:spcBef>
                <a:spcPts val="0"/>
              </a:spcBef>
              <a:spcAft>
                <a:spcPts val="0"/>
              </a:spcAft>
              <a:buSzPts val="1400"/>
              <a:buChar char="■"/>
              <a:defRPr/>
            </a:lvl9pPr>
          </a:lstStyle>
          <a:p>
            <a:endParaRPr/>
          </a:p>
        </p:txBody>
      </p:sp>
      <p:sp>
        <p:nvSpPr>
          <p:cNvPr id="373" name="Google Shape;373;g267a4dc7e45_0_1411"/>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p:cSld name="1_Title Only 2">
    <p:spTree>
      <p:nvGrpSpPr>
        <p:cNvPr id="1" name="Shape 374"/>
        <p:cNvGrpSpPr/>
        <p:nvPr/>
      </p:nvGrpSpPr>
      <p:grpSpPr>
        <a:xfrm>
          <a:off x="0" y="0"/>
          <a:ext cx="0" cy="0"/>
          <a:chOff x="0" y="0"/>
          <a:chExt cx="0" cy="0"/>
        </a:xfrm>
      </p:grpSpPr>
      <p:sp>
        <p:nvSpPr>
          <p:cNvPr id="375" name="Google Shape;375;g267a4dc7e45_0_1415"/>
          <p:cNvSpPr txBox="1">
            <a:spLocks noGrp="1"/>
          </p:cNvSpPr>
          <p:nvPr>
            <p:ph type="title"/>
          </p:nvPr>
        </p:nvSpPr>
        <p:spPr>
          <a:xfrm>
            <a:off x="161987" y="234865"/>
            <a:ext cx="11725500" cy="4569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1"/>
              </a:buClr>
              <a:buSzPts val="11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6"/>
        <p:cNvGrpSpPr/>
        <p:nvPr/>
      </p:nvGrpSpPr>
      <p:grpSpPr>
        <a:xfrm>
          <a:off x="0" y="0"/>
          <a:ext cx="0" cy="0"/>
          <a:chOff x="0" y="0"/>
          <a:chExt cx="0" cy="0"/>
        </a:xfrm>
      </p:grpSpPr>
      <p:sp>
        <p:nvSpPr>
          <p:cNvPr id="377" name="Google Shape;377;g267a4dc7e45_0_1417"/>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8" name="Google Shape;378;g267a4dc7e45_0_1417"/>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379" name="Google Shape;379;g267a4dc7e45_0_1417"/>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380" name="Google Shape;380;g267a4dc7e45_0_1417"/>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1" name="Google Shape;381;g267a4dc7e45_0_1417"/>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2" name="Google Shape;382;g267a4dc7e45_0_1417"/>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3"/>
        <p:cNvGrpSpPr/>
        <p:nvPr/>
      </p:nvGrpSpPr>
      <p:grpSpPr>
        <a:xfrm>
          <a:off x="0" y="0"/>
          <a:ext cx="0" cy="0"/>
          <a:chOff x="0" y="0"/>
          <a:chExt cx="0" cy="0"/>
        </a:xfrm>
      </p:grpSpPr>
      <p:sp>
        <p:nvSpPr>
          <p:cNvPr id="384" name="Google Shape;384;g267a4dc7e45_0_1424"/>
          <p:cNvSpPr txBox="1">
            <a:spLocks noGrp="1"/>
          </p:cNvSpPr>
          <p:nvPr>
            <p:ph type="title"/>
          </p:nvPr>
        </p:nvSpPr>
        <p:spPr>
          <a:xfrm>
            <a:off x="839788"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5" name="Google Shape;385;g267a4dc7e45_0_1424"/>
          <p:cNvSpPr txBox="1">
            <a:spLocks noGrp="1"/>
          </p:cNvSpPr>
          <p:nvPr>
            <p:ph type="body" idx="1"/>
          </p:nvPr>
        </p:nvSpPr>
        <p:spPr>
          <a:xfrm>
            <a:off x="839788" y="1681163"/>
            <a:ext cx="51579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1067"/>
              </a:spcBef>
              <a:spcAft>
                <a:spcPts val="0"/>
              </a:spcAft>
              <a:buClr>
                <a:schemeClr val="dk1"/>
              </a:buClr>
              <a:buSzPts val="1800"/>
              <a:buNone/>
              <a:defRPr sz="2400" b="1"/>
            </a:lvl1pPr>
            <a:lvl2pPr marL="914400" lvl="1" indent="-228600" algn="l" rtl="0">
              <a:lnSpc>
                <a:spcPct val="90000"/>
              </a:lnSpc>
              <a:spcBef>
                <a:spcPts val="533"/>
              </a:spcBef>
              <a:spcAft>
                <a:spcPts val="0"/>
              </a:spcAft>
              <a:buClr>
                <a:schemeClr val="dk1"/>
              </a:buClr>
              <a:buSzPts val="1500"/>
              <a:buNone/>
              <a:defRPr sz="2000" b="1"/>
            </a:lvl2pPr>
            <a:lvl3pPr marL="1371600" lvl="2" indent="-228600" algn="l" rtl="0">
              <a:lnSpc>
                <a:spcPct val="90000"/>
              </a:lnSpc>
              <a:spcBef>
                <a:spcPts val="533"/>
              </a:spcBef>
              <a:spcAft>
                <a:spcPts val="0"/>
              </a:spcAft>
              <a:buClr>
                <a:schemeClr val="dk1"/>
              </a:buClr>
              <a:buSzPts val="1400"/>
              <a:buNone/>
              <a:defRPr sz="1867" b="1"/>
            </a:lvl3pPr>
            <a:lvl4pPr marL="1828800" lvl="3" indent="-228600" algn="l" rtl="0">
              <a:lnSpc>
                <a:spcPct val="90000"/>
              </a:lnSpc>
              <a:spcBef>
                <a:spcPts val="533"/>
              </a:spcBef>
              <a:spcAft>
                <a:spcPts val="0"/>
              </a:spcAft>
              <a:buClr>
                <a:schemeClr val="dk1"/>
              </a:buClr>
              <a:buSzPts val="1200"/>
              <a:buNone/>
              <a:defRPr sz="1600" b="1"/>
            </a:lvl4pPr>
            <a:lvl5pPr marL="2286000" lvl="4" indent="-228600" algn="l" rtl="0">
              <a:lnSpc>
                <a:spcPct val="90000"/>
              </a:lnSpc>
              <a:spcBef>
                <a:spcPts val="533"/>
              </a:spcBef>
              <a:spcAft>
                <a:spcPts val="0"/>
              </a:spcAft>
              <a:buClr>
                <a:schemeClr val="dk1"/>
              </a:buClr>
              <a:buSzPts val="1200"/>
              <a:buNone/>
              <a:defRPr sz="1600" b="1"/>
            </a:lvl5pPr>
            <a:lvl6pPr marL="2743200" lvl="5" indent="-228600" algn="l" rtl="0">
              <a:lnSpc>
                <a:spcPct val="90000"/>
              </a:lnSpc>
              <a:spcBef>
                <a:spcPts val="533"/>
              </a:spcBef>
              <a:spcAft>
                <a:spcPts val="0"/>
              </a:spcAft>
              <a:buClr>
                <a:schemeClr val="dk1"/>
              </a:buClr>
              <a:buSzPts val="1200"/>
              <a:buNone/>
              <a:defRPr sz="1600" b="1"/>
            </a:lvl6pPr>
            <a:lvl7pPr marL="3200400" lvl="6" indent="-228600" algn="l" rtl="0">
              <a:lnSpc>
                <a:spcPct val="90000"/>
              </a:lnSpc>
              <a:spcBef>
                <a:spcPts val="533"/>
              </a:spcBef>
              <a:spcAft>
                <a:spcPts val="0"/>
              </a:spcAft>
              <a:buClr>
                <a:schemeClr val="dk1"/>
              </a:buClr>
              <a:buSzPts val="1200"/>
              <a:buNone/>
              <a:defRPr sz="1600" b="1"/>
            </a:lvl7pPr>
            <a:lvl8pPr marL="3657600" lvl="7" indent="-228600" algn="l" rtl="0">
              <a:lnSpc>
                <a:spcPct val="90000"/>
              </a:lnSpc>
              <a:spcBef>
                <a:spcPts val="533"/>
              </a:spcBef>
              <a:spcAft>
                <a:spcPts val="0"/>
              </a:spcAft>
              <a:buClr>
                <a:schemeClr val="dk1"/>
              </a:buClr>
              <a:buSzPts val="1200"/>
              <a:buNone/>
              <a:defRPr sz="1600" b="1"/>
            </a:lvl8pPr>
            <a:lvl9pPr marL="4114800" lvl="8" indent="-228600" algn="l" rtl="0">
              <a:lnSpc>
                <a:spcPct val="90000"/>
              </a:lnSpc>
              <a:spcBef>
                <a:spcPts val="533"/>
              </a:spcBef>
              <a:spcAft>
                <a:spcPts val="0"/>
              </a:spcAft>
              <a:buClr>
                <a:schemeClr val="dk1"/>
              </a:buClr>
              <a:buSzPts val="1200"/>
              <a:buNone/>
              <a:defRPr sz="1600" b="1"/>
            </a:lvl9pPr>
          </a:lstStyle>
          <a:p>
            <a:endParaRPr/>
          </a:p>
        </p:txBody>
      </p:sp>
      <p:sp>
        <p:nvSpPr>
          <p:cNvPr id="386" name="Google Shape;386;g267a4dc7e45_0_1424"/>
          <p:cNvSpPr txBox="1">
            <a:spLocks noGrp="1"/>
          </p:cNvSpPr>
          <p:nvPr>
            <p:ph type="body" idx="2"/>
          </p:nvPr>
        </p:nvSpPr>
        <p:spPr>
          <a:xfrm>
            <a:off x="839788" y="2505075"/>
            <a:ext cx="5157900" cy="3684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387" name="Google Shape;387;g267a4dc7e45_0_1424"/>
          <p:cNvSpPr txBox="1">
            <a:spLocks noGrp="1"/>
          </p:cNvSpPr>
          <p:nvPr>
            <p:ph type="body" idx="3"/>
          </p:nvPr>
        </p:nvSpPr>
        <p:spPr>
          <a:xfrm>
            <a:off x="6172200" y="1681163"/>
            <a:ext cx="51831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1067"/>
              </a:spcBef>
              <a:spcAft>
                <a:spcPts val="0"/>
              </a:spcAft>
              <a:buClr>
                <a:schemeClr val="dk1"/>
              </a:buClr>
              <a:buSzPts val="1800"/>
              <a:buNone/>
              <a:defRPr sz="2400" b="1"/>
            </a:lvl1pPr>
            <a:lvl2pPr marL="914400" lvl="1" indent="-228600" algn="l" rtl="0">
              <a:lnSpc>
                <a:spcPct val="90000"/>
              </a:lnSpc>
              <a:spcBef>
                <a:spcPts val="533"/>
              </a:spcBef>
              <a:spcAft>
                <a:spcPts val="0"/>
              </a:spcAft>
              <a:buClr>
                <a:schemeClr val="dk1"/>
              </a:buClr>
              <a:buSzPts val="1500"/>
              <a:buNone/>
              <a:defRPr sz="2000" b="1"/>
            </a:lvl2pPr>
            <a:lvl3pPr marL="1371600" lvl="2" indent="-228600" algn="l" rtl="0">
              <a:lnSpc>
                <a:spcPct val="90000"/>
              </a:lnSpc>
              <a:spcBef>
                <a:spcPts val="533"/>
              </a:spcBef>
              <a:spcAft>
                <a:spcPts val="0"/>
              </a:spcAft>
              <a:buClr>
                <a:schemeClr val="dk1"/>
              </a:buClr>
              <a:buSzPts val="1400"/>
              <a:buNone/>
              <a:defRPr sz="1867" b="1"/>
            </a:lvl3pPr>
            <a:lvl4pPr marL="1828800" lvl="3" indent="-228600" algn="l" rtl="0">
              <a:lnSpc>
                <a:spcPct val="90000"/>
              </a:lnSpc>
              <a:spcBef>
                <a:spcPts val="533"/>
              </a:spcBef>
              <a:spcAft>
                <a:spcPts val="0"/>
              </a:spcAft>
              <a:buClr>
                <a:schemeClr val="dk1"/>
              </a:buClr>
              <a:buSzPts val="1200"/>
              <a:buNone/>
              <a:defRPr sz="1600" b="1"/>
            </a:lvl4pPr>
            <a:lvl5pPr marL="2286000" lvl="4" indent="-228600" algn="l" rtl="0">
              <a:lnSpc>
                <a:spcPct val="90000"/>
              </a:lnSpc>
              <a:spcBef>
                <a:spcPts val="533"/>
              </a:spcBef>
              <a:spcAft>
                <a:spcPts val="0"/>
              </a:spcAft>
              <a:buClr>
                <a:schemeClr val="dk1"/>
              </a:buClr>
              <a:buSzPts val="1200"/>
              <a:buNone/>
              <a:defRPr sz="1600" b="1"/>
            </a:lvl5pPr>
            <a:lvl6pPr marL="2743200" lvl="5" indent="-228600" algn="l" rtl="0">
              <a:lnSpc>
                <a:spcPct val="90000"/>
              </a:lnSpc>
              <a:spcBef>
                <a:spcPts val="533"/>
              </a:spcBef>
              <a:spcAft>
                <a:spcPts val="0"/>
              </a:spcAft>
              <a:buClr>
                <a:schemeClr val="dk1"/>
              </a:buClr>
              <a:buSzPts val="1200"/>
              <a:buNone/>
              <a:defRPr sz="1600" b="1"/>
            </a:lvl6pPr>
            <a:lvl7pPr marL="3200400" lvl="6" indent="-228600" algn="l" rtl="0">
              <a:lnSpc>
                <a:spcPct val="90000"/>
              </a:lnSpc>
              <a:spcBef>
                <a:spcPts val="533"/>
              </a:spcBef>
              <a:spcAft>
                <a:spcPts val="0"/>
              </a:spcAft>
              <a:buClr>
                <a:schemeClr val="dk1"/>
              </a:buClr>
              <a:buSzPts val="1200"/>
              <a:buNone/>
              <a:defRPr sz="1600" b="1"/>
            </a:lvl7pPr>
            <a:lvl8pPr marL="3657600" lvl="7" indent="-228600" algn="l" rtl="0">
              <a:lnSpc>
                <a:spcPct val="90000"/>
              </a:lnSpc>
              <a:spcBef>
                <a:spcPts val="533"/>
              </a:spcBef>
              <a:spcAft>
                <a:spcPts val="0"/>
              </a:spcAft>
              <a:buClr>
                <a:schemeClr val="dk1"/>
              </a:buClr>
              <a:buSzPts val="1200"/>
              <a:buNone/>
              <a:defRPr sz="1600" b="1"/>
            </a:lvl8pPr>
            <a:lvl9pPr marL="4114800" lvl="8" indent="-228600" algn="l" rtl="0">
              <a:lnSpc>
                <a:spcPct val="90000"/>
              </a:lnSpc>
              <a:spcBef>
                <a:spcPts val="533"/>
              </a:spcBef>
              <a:spcAft>
                <a:spcPts val="0"/>
              </a:spcAft>
              <a:buClr>
                <a:schemeClr val="dk1"/>
              </a:buClr>
              <a:buSzPts val="1200"/>
              <a:buNone/>
              <a:defRPr sz="1600" b="1"/>
            </a:lvl9pPr>
          </a:lstStyle>
          <a:p>
            <a:endParaRPr/>
          </a:p>
        </p:txBody>
      </p:sp>
      <p:sp>
        <p:nvSpPr>
          <p:cNvPr id="388" name="Google Shape;388;g267a4dc7e45_0_1424"/>
          <p:cNvSpPr txBox="1">
            <a:spLocks noGrp="1"/>
          </p:cNvSpPr>
          <p:nvPr>
            <p:ph type="body" idx="4"/>
          </p:nvPr>
        </p:nvSpPr>
        <p:spPr>
          <a:xfrm>
            <a:off x="6172200" y="2505075"/>
            <a:ext cx="5183100" cy="3684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389" name="Google Shape;389;g267a4dc7e45_0_1424"/>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0" name="Google Shape;390;g267a4dc7e45_0_1424"/>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1" name="Google Shape;391;g267a4dc7e45_0_1424"/>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6"/>
        <p:cNvGrpSpPr/>
        <p:nvPr/>
      </p:nvGrpSpPr>
      <p:grpSpPr>
        <a:xfrm>
          <a:off x="0" y="0"/>
          <a:ext cx="0" cy="0"/>
          <a:chOff x="0" y="0"/>
          <a:chExt cx="0" cy="0"/>
        </a:xfrm>
      </p:grpSpPr>
      <p:sp>
        <p:nvSpPr>
          <p:cNvPr id="47" name="Google Shape;47;g17b84aafe2e_0_453"/>
          <p:cNvSpPr txBox="1">
            <a:spLocks noGrp="1"/>
          </p:cNvSpPr>
          <p:nvPr>
            <p:ph type="title"/>
          </p:nvPr>
        </p:nvSpPr>
        <p:spPr>
          <a:xfrm>
            <a:off x="609600" y="564444"/>
            <a:ext cx="5384700" cy="1442100"/>
          </a:xfrm>
          <a:prstGeom prst="rect">
            <a:avLst/>
          </a:prstGeom>
          <a:noFill/>
          <a:ln>
            <a:noFill/>
          </a:ln>
        </p:spPr>
        <p:txBody>
          <a:bodyPr spcFirstLastPara="1" wrap="square" lIns="91425" tIns="45700" rIns="91425" bIns="45700" anchor="b" anchorCtr="0">
            <a:normAutofit/>
          </a:bodyPr>
          <a:lstStyle>
            <a:lvl1pPr marR="0" lvl="0" algn="l">
              <a:lnSpc>
                <a:spcPct val="100000"/>
              </a:lnSpc>
              <a:spcBef>
                <a:spcPts val="0"/>
              </a:spcBef>
              <a:spcAft>
                <a:spcPts val="0"/>
              </a:spcAft>
              <a:buClr>
                <a:srgbClr val="005293"/>
              </a:buClr>
              <a:buSzPts val="2400"/>
              <a:buFont typeface="Arial"/>
              <a:buNone/>
              <a:defRPr sz="3200" b="1" i="0" u="none" strike="noStrike" cap="none">
                <a:solidFill>
                  <a:srgbClr val="005293"/>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48" name="Google Shape;48;g17b84aafe2e_0_453"/>
          <p:cNvSpPr txBox="1">
            <a:spLocks noGrp="1"/>
          </p:cNvSpPr>
          <p:nvPr>
            <p:ph type="body" idx="1"/>
          </p:nvPr>
        </p:nvSpPr>
        <p:spPr>
          <a:xfrm>
            <a:off x="609600" y="2006617"/>
            <a:ext cx="5384700" cy="88320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373"/>
              </a:spcBef>
              <a:spcAft>
                <a:spcPts val="0"/>
              </a:spcAft>
              <a:buClr>
                <a:srgbClr val="005293"/>
              </a:buClr>
              <a:buSzPts val="1400"/>
              <a:buFont typeface="Arial"/>
              <a:buNone/>
              <a:defRPr sz="1867">
                <a:solidFill>
                  <a:srgbClr val="005293"/>
                </a:solidFill>
                <a:latin typeface="Arial"/>
                <a:ea typeface="Arial"/>
                <a:cs typeface="Arial"/>
                <a:sym typeface="Arial"/>
              </a:defRPr>
            </a:lvl1pPr>
            <a:lvl2pPr marL="914400" lvl="1" indent="-228600" algn="l">
              <a:lnSpc>
                <a:spcPct val="100000"/>
              </a:lnSpc>
              <a:spcBef>
                <a:spcPts val="373"/>
              </a:spcBef>
              <a:spcAft>
                <a:spcPts val="0"/>
              </a:spcAft>
              <a:buClr>
                <a:schemeClr val="dk1"/>
              </a:buClr>
              <a:buSzPts val="1400"/>
              <a:buFont typeface="Calibri"/>
              <a:buNone/>
              <a:defRPr sz="1867" b="1" i="0" cap="none">
                <a:latin typeface="Calibri"/>
                <a:ea typeface="Calibri"/>
                <a:cs typeface="Calibri"/>
                <a:sym typeface="Calibri"/>
              </a:defRPr>
            </a:lvl2pPr>
            <a:lvl3pPr marL="1371600" marR="0" lvl="2" indent="-228600" algn="l">
              <a:lnSpc>
                <a:spcPct val="100000"/>
              </a:lnSpc>
              <a:spcBef>
                <a:spcPts val="0"/>
              </a:spcBef>
              <a:spcAft>
                <a:spcPts val="0"/>
              </a:spcAft>
              <a:buClr>
                <a:schemeClr val="dk1"/>
              </a:buClr>
              <a:buSzPts val="1000"/>
              <a:buFont typeface="Arial"/>
              <a:buNone/>
              <a:defRPr sz="1333">
                <a:latin typeface="Arial"/>
                <a:ea typeface="Arial"/>
                <a:cs typeface="Arial"/>
                <a:sym typeface="Arial"/>
              </a:defRPr>
            </a:lvl3pPr>
            <a:lvl4pPr marL="1828800" marR="0" lvl="3" indent="-228600" algn="l">
              <a:lnSpc>
                <a:spcPct val="100000"/>
              </a:lnSpc>
              <a:spcBef>
                <a:spcPts val="0"/>
              </a:spcBef>
              <a:spcAft>
                <a:spcPts val="0"/>
              </a:spcAft>
              <a:buClr>
                <a:schemeClr val="dk1"/>
              </a:buClr>
              <a:buSzPts val="1000"/>
              <a:buFont typeface="Arial"/>
              <a:buNone/>
              <a:defRPr sz="1333" b="1" i="0"/>
            </a:lvl4pPr>
            <a:lvl5pPr marL="2286000" lvl="4" indent="-342900" algn="l">
              <a:lnSpc>
                <a:spcPct val="100000"/>
              </a:lnSpc>
              <a:spcBef>
                <a:spcPts val="480"/>
              </a:spcBef>
              <a:spcAft>
                <a:spcPts val="0"/>
              </a:spcAft>
              <a:buClr>
                <a:schemeClr val="dk1"/>
              </a:buClr>
              <a:buSzPts val="1800"/>
              <a:buChar char="»"/>
              <a:defRPr sz="2400"/>
            </a:lvl5pPr>
            <a:lvl6pPr marL="2743200" lvl="5" indent="-342900" algn="l">
              <a:lnSpc>
                <a:spcPct val="100000"/>
              </a:lnSpc>
              <a:spcBef>
                <a:spcPts val="480"/>
              </a:spcBef>
              <a:spcAft>
                <a:spcPts val="0"/>
              </a:spcAft>
              <a:buClr>
                <a:schemeClr val="dk1"/>
              </a:buClr>
              <a:buSzPts val="1800"/>
              <a:buChar char="•"/>
              <a:defRPr sz="2400"/>
            </a:lvl6pPr>
            <a:lvl7pPr marL="3200400" lvl="6" indent="-342900" algn="l">
              <a:lnSpc>
                <a:spcPct val="100000"/>
              </a:lnSpc>
              <a:spcBef>
                <a:spcPts val="480"/>
              </a:spcBef>
              <a:spcAft>
                <a:spcPts val="0"/>
              </a:spcAft>
              <a:buClr>
                <a:schemeClr val="dk1"/>
              </a:buClr>
              <a:buSzPts val="1800"/>
              <a:buChar char="•"/>
              <a:defRPr sz="2400"/>
            </a:lvl7pPr>
            <a:lvl8pPr marL="3657600" lvl="7" indent="-342900" algn="l">
              <a:lnSpc>
                <a:spcPct val="100000"/>
              </a:lnSpc>
              <a:spcBef>
                <a:spcPts val="480"/>
              </a:spcBef>
              <a:spcAft>
                <a:spcPts val="0"/>
              </a:spcAft>
              <a:buClr>
                <a:schemeClr val="dk1"/>
              </a:buClr>
              <a:buSzPts val="1800"/>
              <a:buChar char="•"/>
              <a:defRPr sz="2400"/>
            </a:lvl8pPr>
            <a:lvl9pPr marL="4114800" lvl="8" indent="-342900" algn="l">
              <a:lnSpc>
                <a:spcPct val="100000"/>
              </a:lnSpc>
              <a:spcBef>
                <a:spcPts val="480"/>
              </a:spcBef>
              <a:spcAft>
                <a:spcPts val="0"/>
              </a:spcAft>
              <a:buClr>
                <a:schemeClr val="dk1"/>
              </a:buClr>
              <a:buSzPts val="1800"/>
              <a:buChar char="•"/>
              <a:defRPr sz="2400"/>
            </a:lvl9pPr>
          </a:lstStyle>
          <a:p>
            <a:endParaRPr/>
          </a:p>
        </p:txBody>
      </p:sp>
      <p:sp>
        <p:nvSpPr>
          <p:cNvPr id="49" name="Google Shape;49;g17b84aafe2e_0_453"/>
          <p:cNvSpPr txBox="1">
            <a:spLocks noGrp="1"/>
          </p:cNvSpPr>
          <p:nvPr>
            <p:ph type="body" idx="2"/>
          </p:nvPr>
        </p:nvSpPr>
        <p:spPr>
          <a:xfrm>
            <a:off x="609600" y="3312584"/>
            <a:ext cx="5384700" cy="144360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0"/>
              </a:spcBef>
              <a:spcAft>
                <a:spcPts val="0"/>
              </a:spcAft>
              <a:buClr>
                <a:schemeClr val="dk1"/>
              </a:buClr>
              <a:buSzPts val="1000"/>
              <a:buFont typeface="Arial"/>
              <a:buNone/>
              <a:defRPr sz="1333">
                <a:latin typeface="Arial"/>
                <a:ea typeface="Arial"/>
                <a:cs typeface="Arial"/>
                <a:sym typeface="Arial"/>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50" name="Google Shape;50;g17b84aafe2e_0_453"/>
          <p:cNvSpPr txBox="1">
            <a:spLocks noGrp="1"/>
          </p:cNvSpPr>
          <p:nvPr>
            <p:ph type="body" idx="3"/>
          </p:nvPr>
        </p:nvSpPr>
        <p:spPr>
          <a:xfrm>
            <a:off x="609600" y="2972676"/>
            <a:ext cx="3602400" cy="360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73"/>
              </a:spcBef>
              <a:spcAft>
                <a:spcPts val="0"/>
              </a:spcAft>
              <a:buClr>
                <a:schemeClr val="dk1"/>
              </a:buClr>
              <a:buSzPts val="1400"/>
              <a:buFont typeface="Calibri"/>
              <a:buNone/>
              <a:defRPr sz="1867" b="1" i="0" cap="none"/>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2"/>
        <p:cNvGrpSpPr/>
        <p:nvPr/>
      </p:nvGrpSpPr>
      <p:grpSpPr>
        <a:xfrm>
          <a:off x="0" y="0"/>
          <a:ext cx="0" cy="0"/>
          <a:chOff x="0" y="0"/>
          <a:chExt cx="0" cy="0"/>
        </a:xfrm>
      </p:grpSpPr>
      <p:sp>
        <p:nvSpPr>
          <p:cNvPr id="393" name="Google Shape;393;g267a4dc7e45_0_1433"/>
          <p:cNvSpPr txBox="1">
            <a:spLocks noGrp="1"/>
          </p:cNvSpPr>
          <p:nvPr>
            <p:ph type="title"/>
          </p:nvPr>
        </p:nvSpPr>
        <p:spPr>
          <a:xfrm>
            <a:off x="839788" y="457200"/>
            <a:ext cx="3932100" cy="1600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4" name="Google Shape;394;g267a4dc7e45_0_1433"/>
          <p:cNvSpPr txBox="1">
            <a:spLocks noGrp="1"/>
          </p:cNvSpPr>
          <p:nvPr>
            <p:ph type="body" idx="1"/>
          </p:nvPr>
        </p:nvSpPr>
        <p:spPr>
          <a:xfrm>
            <a:off x="5183188" y="987425"/>
            <a:ext cx="6172500" cy="48735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1067"/>
              </a:spcBef>
              <a:spcAft>
                <a:spcPts val="0"/>
              </a:spcAft>
              <a:buClr>
                <a:schemeClr val="dk1"/>
              </a:buClr>
              <a:buSzPts val="2400"/>
              <a:buChar char="•"/>
              <a:defRPr sz="3200"/>
            </a:lvl1pPr>
            <a:lvl2pPr marL="914400" lvl="1" indent="-361950" algn="l" rtl="0">
              <a:lnSpc>
                <a:spcPct val="90000"/>
              </a:lnSpc>
              <a:spcBef>
                <a:spcPts val="533"/>
              </a:spcBef>
              <a:spcAft>
                <a:spcPts val="0"/>
              </a:spcAft>
              <a:buClr>
                <a:schemeClr val="dk1"/>
              </a:buClr>
              <a:buSzPts val="2100"/>
              <a:buChar char="•"/>
              <a:defRPr sz="2800"/>
            </a:lvl2pPr>
            <a:lvl3pPr marL="1371600" lvl="2" indent="-342900" algn="l" rtl="0">
              <a:lnSpc>
                <a:spcPct val="90000"/>
              </a:lnSpc>
              <a:spcBef>
                <a:spcPts val="533"/>
              </a:spcBef>
              <a:spcAft>
                <a:spcPts val="0"/>
              </a:spcAft>
              <a:buClr>
                <a:schemeClr val="dk1"/>
              </a:buClr>
              <a:buSzPts val="1800"/>
              <a:buChar char="•"/>
              <a:defRPr sz="2400"/>
            </a:lvl3pPr>
            <a:lvl4pPr marL="1828800" lvl="3" indent="-323850" algn="l" rtl="0">
              <a:lnSpc>
                <a:spcPct val="90000"/>
              </a:lnSpc>
              <a:spcBef>
                <a:spcPts val="533"/>
              </a:spcBef>
              <a:spcAft>
                <a:spcPts val="0"/>
              </a:spcAft>
              <a:buClr>
                <a:schemeClr val="dk1"/>
              </a:buClr>
              <a:buSzPts val="1500"/>
              <a:buChar char="•"/>
              <a:defRPr sz="2000"/>
            </a:lvl4pPr>
            <a:lvl5pPr marL="2286000" lvl="4" indent="-323850" algn="l" rtl="0">
              <a:lnSpc>
                <a:spcPct val="90000"/>
              </a:lnSpc>
              <a:spcBef>
                <a:spcPts val="533"/>
              </a:spcBef>
              <a:spcAft>
                <a:spcPts val="0"/>
              </a:spcAft>
              <a:buClr>
                <a:schemeClr val="dk1"/>
              </a:buClr>
              <a:buSzPts val="1500"/>
              <a:buChar char="•"/>
              <a:defRPr sz="2000"/>
            </a:lvl5pPr>
            <a:lvl6pPr marL="2743200" lvl="5" indent="-323850" algn="l" rtl="0">
              <a:lnSpc>
                <a:spcPct val="90000"/>
              </a:lnSpc>
              <a:spcBef>
                <a:spcPts val="533"/>
              </a:spcBef>
              <a:spcAft>
                <a:spcPts val="0"/>
              </a:spcAft>
              <a:buClr>
                <a:schemeClr val="dk1"/>
              </a:buClr>
              <a:buSzPts val="1500"/>
              <a:buChar char="•"/>
              <a:defRPr sz="2000"/>
            </a:lvl6pPr>
            <a:lvl7pPr marL="3200400" lvl="6" indent="-323850" algn="l" rtl="0">
              <a:lnSpc>
                <a:spcPct val="90000"/>
              </a:lnSpc>
              <a:spcBef>
                <a:spcPts val="533"/>
              </a:spcBef>
              <a:spcAft>
                <a:spcPts val="0"/>
              </a:spcAft>
              <a:buClr>
                <a:schemeClr val="dk1"/>
              </a:buClr>
              <a:buSzPts val="1500"/>
              <a:buChar char="•"/>
              <a:defRPr sz="2000"/>
            </a:lvl7pPr>
            <a:lvl8pPr marL="3657600" lvl="7" indent="-323850" algn="l" rtl="0">
              <a:lnSpc>
                <a:spcPct val="90000"/>
              </a:lnSpc>
              <a:spcBef>
                <a:spcPts val="533"/>
              </a:spcBef>
              <a:spcAft>
                <a:spcPts val="0"/>
              </a:spcAft>
              <a:buClr>
                <a:schemeClr val="dk1"/>
              </a:buClr>
              <a:buSzPts val="1500"/>
              <a:buChar char="•"/>
              <a:defRPr sz="2000"/>
            </a:lvl8pPr>
            <a:lvl9pPr marL="4114800" lvl="8" indent="-323850" algn="l" rtl="0">
              <a:lnSpc>
                <a:spcPct val="90000"/>
              </a:lnSpc>
              <a:spcBef>
                <a:spcPts val="533"/>
              </a:spcBef>
              <a:spcAft>
                <a:spcPts val="0"/>
              </a:spcAft>
              <a:buClr>
                <a:schemeClr val="dk1"/>
              </a:buClr>
              <a:buSzPts val="1500"/>
              <a:buChar char="•"/>
              <a:defRPr sz="2000"/>
            </a:lvl9pPr>
          </a:lstStyle>
          <a:p>
            <a:endParaRPr/>
          </a:p>
        </p:txBody>
      </p:sp>
      <p:sp>
        <p:nvSpPr>
          <p:cNvPr id="395" name="Google Shape;395;g267a4dc7e45_0_1433"/>
          <p:cNvSpPr txBox="1">
            <a:spLocks noGrp="1"/>
          </p:cNvSpPr>
          <p:nvPr>
            <p:ph type="body" idx="2"/>
          </p:nvPr>
        </p:nvSpPr>
        <p:spPr>
          <a:xfrm>
            <a:off x="839788" y="2057400"/>
            <a:ext cx="39321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067"/>
              </a:spcBef>
              <a:spcAft>
                <a:spcPts val="0"/>
              </a:spcAft>
              <a:buClr>
                <a:schemeClr val="dk1"/>
              </a:buClr>
              <a:buSzPts val="1200"/>
              <a:buNone/>
              <a:defRPr sz="1600"/>
            </a:lvl1pPr>
            <a:lvl2pPr marL="914400" lvl="1" indent="-228600" algn="l" rtl="0">
              <a:lnSpc>
                <a:spcPct val="90000"/>
              </a:lnSpc>
              <a:spcBef>
                <a:spcPts val="533"/>
              </a:spcBef>
              <a:spcAft>
                <a:spcPts val="0"/>
              </a:spcAft>
              <a:buClr>
                <a:schemeClr val="dk1"/>
              </a:buClr>
              <a:buSzPts val="1100"/>
              <a:buNone/>
              <a:defRPr sz="1467"/>
            </a:lvl2pPr>
            <a:lvl3pPr marL="1371600" lvl="2" indent="-228600" algn="l" rtl="0">
              <a:lnSpc>
                <a:spcPct val="90000"/>
              </a:lnSpc>
              <a:spcBef>
                <a:spcPts val="533"/>
              </a:spcBef>
              <a:spcAft>
                <a:spcPts val="0"/>
              </a:spcAft>
              <a:buClr>
                <a:schemeClr val="dk1"/>
              </a:buClr>
              <a:buSzPts val="900"/>
              <a:buNone/>
              <a:defRPr sz="1200"/>
            </a:lvl3pPr>
            <a:lvl4pPr marL="1828800" lvl="3" indent="-228600" algn="l" rtl="0">
              <a:lnSpc>
                <a:spcPct val="90000"/>
              </a:lnSpc>
              <a:spcBef>
                <a:spcPts val="533"/>
              </a:spcBef>
              <a:spcAft>
                <a:spcPts val="0"/>
              </a:spcAft>
              <a:buClr>
                <a:schemeClr val="dk1"/>
              </a:buClr>
              <a:buSzPts val="800"/>
              <a:buNone/>
              <a:defRPr sz="1067"/>
            </a:lvl4pPr>
            <a:lvl5pPr marL="2286000" lvl="4" indent="-228600" algn="l" rtl="0">
              <a:lnSpc>
                <a:spcPct val="90000"/>
              </a:lnSpc>
              <a:spcBef>
                <a:spcPts val="533"/>
              </a:spcBef>
              <a:spcAft>
                <a:spcPts val="0"/>
              </a:spcAft>
              <a:buClr>
                <a:schemeClr val="dk1"/>
              </a:buClr>
              <a:buSzPts val="800"/>
              <a:buNone/>
              <a:defRPr sz="1067"/>
            </a:lvl5pPr>
            <a:lvl6pPr marL="2743200" lvl="5" indent="-228600" algn="l" rtl="0">
              <a:lnSpc>
                <a:spcPct val="90000"/>
              </a:lnSpc>
              <a:spcBef>
                <a:spcPts val="533"/>
              </a:spcBef>
              <a:spcAft>
                <a:spcPts val="0"/>
              </a:spcAft>
              <a:buClr>
                <a:schemeClr val="dk1"/>
              </a:buClr>
              <a:buSzPts val="800"/>
              <a:buNone/>
              <a:defRPr sz="1067"/>
            </a:lvl6pPr>
            <a:lvl7pPr marL="3200400" lvl="6" indent="-228600" algn="l" rtl="0">
              <a:lnSpc>
                <a:spcPct val="90000"/>
              </a:lnSpc>
              <a:spcBef>
                <a:spcPts val="533"/>
              </a:spcBef>
              <a:spcAft>
                <a:spcPts val="0"/>
              </a:spcAft>
              <a:buClr>
                <a:schemeClr val="dk1"/>
              </a:buClr>
              <a:buSzPts val="800"/>
              <a:buNone/>
              <a:defRPr sz="1067"/>
            </a:lvl7pPr>
            <a:lvl8pPr marL="3657600" lvl="7" indent="-228600" algn="l" rtl="0">
              <a:lnSpc>
                <a:spcPct val="90000"/>
              </a:lnSpc>
              <a:spcBef>
                <a:spcPts val="533"/>
              </a:spcBef>
              <a:spcAft>
                <a:spcPts val="0"/>
              </a:spcAft>
              <a:buClr>
                <a:schemeClr val="dk1"/>
              </a:buClr>
              <a:buSzPts val="800"/>
              <a:buNone/>
              <a:defRPr sz="1067"/>
            </a:lvl8pPr>
            <a:lvl9pPr marL="4114800" lvl="8" indent="-228600" algn="l" rtl="0">
              <a:lnSpc>
                <a:spcPct val="90000"/>
              </a:lnSpc>
              <a:spcBef>
                <a:spcPts val="533"/>
              </a:spcBef>
              <a:spcAft>
                <a:spcPts val="0"/>
              </a:spcAft>
              <a:buClr>
                <a:schemeClr val="dk1"/>
              </a:buClr>
              <a:buSzPts val="800"/>
              <a:buNone/>
              <a:defRPr sz="1067"/>
            </a:lvl9pPr>
          </a:lstStyle>
          <a:p>
            <a:endParaRPr/>
          </a:p>
        </p:txBody>
      </p:sp>
      <p:sp>
        <p:nvSpPr>
          <p:cNvPr id="396" name="Google Shape;396;g267a4dc7e45_0_1433"/>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7" name="Google Shape;397;g267a4dc7e45_0_1433"/>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8" name="Google Shape;398;g267a4dc7e45_0_1433"/>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9"/>
        <p:cNvGrpSpPr/>
        <p:nvPr/>
      </p:nvGrpSpPr>
      <p:grpSpPr>
        <a:xfrm>
          <a:off x="0" y="0"/>
          <a:ext cx="0" cy="0"/>
          <a:chOff x="0" y="0"/>
          <a:chExt cx="0" cy="0"/>
        </a:xfrm>
      </p:grpSpPr>
      <p:sp>
        <p:nvSpPr>
          <p:cNvPr id="400" name="Google Shape;400;g267a4dc7e45_0_1440"/>
          <p:cNvSpPr txBox="1">
            <a:spLocks noGrp="1"/>
          </p:cNvSpPr>
          <p:nvPr>
            <p:ph type="title"/>
          </p:nvPr>
        </p:nvSpPr>
        <p:spPr>
          <a:xfrm>
            <a:off x="839788" y="457200"/>
            <a:ext cx="3932100" cy="1600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1" name="Google Shape;401;g267a4dc7e45_0_1440"/>
          <p:cNvSpPr>
            <a:spLocks noGrp="1"/>
          </p:cNvSpPr>
          <p:nvPr>
            <p:ph type="pic" idx="2"/>
          </p:nvPr>
        </p:nvSpPr>
        <p:spPr>
          <a:xfrm>
            <a:off x="5183188" y="987425"/>
            <a:ext cx="6172500" cy="4873500"/>
          </a:xfrm>
          <a:prstGeom prst="rect">
            <a:avLst/>
          </a:prstGeom>
          <a:noFill/>
          <a:ln>
            <a:noFill/>
          </a:ln>
        </p:spPr>
      </p:sp>
      <p:sp>
        <p:nvSpPr>
          <p:cNvPr id="402" name="Google Shape;402;g267a4dc7e45_0_1440"/>
          <p:cNvSpPr txBox="1">
            <a:spLocks noGrp="1"/>
          </p:cNvSpPr>
          <p:nvPr>
            <p:ph type="body" idx="1"/>
          </p:nvPr>
        </p:nvSpPr>
        <p:spPr>
          <a:xfrm>
            <a:off x="839788" y="2057400"/>
            <a:ext cx="39321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067"/>
              </a:spcBef>
              <a:spcAft>
                <a:spcPts val="0"/>
              </a:spcAft>
              <a:buClr>
                <a:schemeClr val="dk1"/>
              </a:buClr>
              <a:buSzPts val="1200"/>
              <a:buNone/>
              <a:defRPr sz="1600"/>
            </a:lvl1pPr>
            <a:lvl2pPr marL="914400" lvl="1" indent="-228600" algn="l" rtl="0">
              <a:lnSpc>
                <a:spcPct val="90000"/>
              </a:lnSpc>
              <a:spcBef>
                <a:spcPts val="533"/>
              </a:spcBef>
              <a:spcAft>
                <a:spcPts val="0"/>
              </a:spcAft>
              <a:buClr>
                <a:schemeClr val="dk1"/>
              </a:buClr>
              <a:buSzPts val="1100"/>
              <a:buNone/>
              <a:defRPr sz="1467"/>
            </a:lvl2pPr>
            <a:lvl3pPr marL="1371600" lvl="2" indent="-228600" algn="l" rtl="0">
              <a:lnSpc>
                <a:spcPct val="90000"/>
              </a:lnSpc>
              <a:spcBef>
                <a:spcPts val="533"/>
              </a:spcBef>
              <a:spcAft>
                <a:spcPts val="0"/>
              </a:spcAft>
              <a:buClr>
                <a:schemeClr val="dk1"/>
              </a:buClr>
              <a:buSzPts val="900"/>
              <a:buNone/>
              <a:defRPr sz="1200"/>
            </a:lvl3pPr>
            <a:lvl4pPr marL="1828800" lvl="3" indent="-228600" algn="l" rtl="0">
              <a:lnSpc>
                <a:spcPct val="90000"/>
              </a:lnSpc>
              <a:spcBef>
                <a:spcPts val="533"/>
              </a:spcBef>
              <a:spcAft>
                <a:spcPts val="0"/>
              </a:spcAft>
              <a:buClr>
                <a:schemeClr val="dk1"/>
              </a:buClr>
              <a:buSzPts val="800"/>
              <a:buNone/>
              <a:defRPr sz="1067"/>
            </a:lvl4pPr>
            <a:lvl5pPr marL="2286000" lvl="4" indent="-228600" algn="l" rtl="0">
              <a:lnSpc>
                <a:spcPct val="90000"/>
              </a:lnSpc>
              <a:spcBef>
                <a:spcPts val="533"/>
              </a:spcBef>
              <a:spcAft>
                <a:spcPts val="0"/>
              </a:spcAft>
              <a:buClr>
                <a:schemeClr val="dk1"/>
              </a:buClr>
              <a:buSzPts val="800"/>
              <a:buNone/>
              <a:defRPr sz="1067"/>
            </a:lvl5pPr>
            <a:lvl6pPr marL="2743200" lvl="5" indent="-228600" algn="l" rtl="0">
              <a:lnSpc>
                <a:spcPct val="90000"/>
              </a:lnSpc>
              <a:spcBef>
                <a:spcPts val="533"/>
              </a:spcBef>
              <a:spcAft>
                <a:spcPts val="0"/>
              </a:spcAft>
              <a:buClr>
                <a:schemeClr val="dk1"/>
              </a:buClr>
              <a:buSzPts val="800"/>
              <a:buNone/>
              <a:defRPr sz="1067"/>
            </a:lvl6pPr>
            <a:lvl7pPr marL="3200400" lvl="6" indent="-228600" algn="l" rtl="0">
              <a:lnSpc>
                <a:spcPct val="90000"/>
              </a:lnSpc>
              <a:spcBef>
                <a:spcPts val="533"/>
              </a:spcBef>
              <a:spcAft>
                <a:spcPts val="0"/>
              </a:spcAft>
              <a:buClr>
                <a:schemeClr val="dk1"/>
              </a:buClr>
              <a:buSzPts val="800"/>
              <a:buNone/>
              <a:defRPr sz="1067"/>
            </a:lvl7pPr>
            <a:lvl8pPr marL="3657600" lvl="7" indent="-228600" algn="l" rtl="0">
              <a:lnSpc>
                <a:spcPct val="90000"/>
              </a:lnSpc>
              <a:spcBef>
                <a:spcPts val="533"/>
              </a:spcBef>
              <a:spcAft>
                <a:spcPts val="0"/>
              </a:spcAft>
              <a:buClr>
                <a:schemeClr val="dk1"/>
              </a:buClr>
              <a:buSzPts val="800"/>
              <a:buNone/>
              <a:defRPr sz="1067"/>
            </a:lvl8pPr>
            <a:lvl9pPr marL="4114800" lvl="8" indent="-228600" algn="l" rtl="0">
              <a:lnSpc>
                <a:spcPct val="90000"/>
              </a:lnSpc>
              <a:spcBef>
                <a:spcPts val="533"/>
              </a:spcBef>
              <a:spcAft>
                <a:spcPts val="0"/>
              </a:spcAft>
              <a:buClr>
                <a:schemeClr val="dk1"/>
              </a:buClr>
              <a:buSzPts val="800"/>
              <a:buNone/>
              <a:defRPr sz="1067"/>
            </a:lvl9pPr>
          </a:lstStyle>
          <a:p>
            <a:endParaRPr/>
          </a:p>
        </p:txBody>
      </p:sp>
      <p:sp>
        <p:nvSpPr>
          <p:cNvPr id="403" name="Google Shape;403;g267a4dc7e45_0_1440"/>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4" name="Google Shape;404;g267a4dc7e45_0_1440"/>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5" name="Google Shape;405;g267a4dc7e45_0_1440"/>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6"/>
        <p:cNvGrpSpPr/>
        <p:nvPr/>
      </p:nvGrpSpPr>
      <p:grpSpPr>
        <a:xfrm>
          <a:off x="0" y="0"/>
          <a:ext cx="0" cy="0"/>
          <a:chOff x="0" y="0"/>
          <a:chExt cx="0" cy="0"/>
        </a:xfrm>
      </p:grpSpPr>
      <p:sp>
        <p:nvSpPr>
          <p:cNvPr id="407" name="Google Shape;407;g267a4dc7e45_0_1447"/>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8" name="Google Shape;408;g267a4dc7e45_0_1447"/>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09" name="Google Shape;409;g267a4dc7e45_0_1447"/>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0" name="Google Shape;410;g267a4dc7e45_0_1447"/>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1" name="Google Shape;411;g267a4dc7e45_0_1447"/>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2"/>
        <p:cNvGrpSpPr/>
        <p:nvPr/>
      </p:nvGrpSpPr>
      <p:grpSpPr>
        <a:xfrm>
          <a:off x="0" y="0"/>
          <a:ext cx="0" cy="0"/>
          <a:chOff x="0" y="0"/>
          <a:chExt cx="0" cy="0"/>
        </a:xfrm>
      </p:grpSpPr>
      <p:sp>
        <p:nvSpPr>
          <p:cNvPr id="413" name="Google Shape;413;g267a4dc7e45_0_1453"/>
          <p:cNvSpPr txBox="1">
            <a:spLocks noGrp="1"/>
          </p:cNvSpPr>
          <p:nvPr>
            <p:ph type="title"/>
          </p:nvPr>
        </p:nvSpPr>
        <p:spPr>
          <a:xfrm rot="5400000">
            <a:off x="7133400" y="1956625"/>
            <a:ext cx="5811900" cy="26289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4" name="Google Shape;414;g267a4dc7e45_0_1453"/>
          <p:cNvSpPr txBox="1">
            <a:spLocks noGrp="1"/>
          </p:cNvSpPr>
          <p:nvPr>
            <p:ph type="body" idx="1"/>
          </p:nvPr>
        </p:nvSpPr>
        <p:spPr>
          <a:xfrm rot="5400000">
            <a:off x="1799400" y="-596075"/>
            <a:ext cx="5811900" cy="7734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067"/>
              </a:spcBef>
              <a:spcAft>
                <a:spcPts val="0"/>
              </a:spcAft>
              <a:buClr>
                <a:schemeClr val="dk1"/>
              </a:buClr>
              <a:buSzPts val="1400"/>
              <a:buChar char="•"/>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15" name="Google Shape;415;g267a4dc7e45_0_1453"/>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6" name="Google Shape;416;g267a4dc7e45_0_1453"/>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7" name="Google Shape;417;g267a4dc7e45_0_1453"/>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418"/>
        <p:cNvGrpSpPr/>
        <p:nvPr/>
      </p:nvGrpSpPr>
      <p:grpSpPr>
        <a:xfrm>
          <a:off x="0" y="0"/>
          <a:ext cx="0" cy="0"/>
          <a:chOff x="0" y="0"/>
          <a:chExt cx="0" cy="0"/>
        </a:xfrm>
      </p:grpSpPr>
      <p:sp>
        <p:nvSpPr>
          <p:cNvPr id="419" name="Google Shape;419;g267a4dc7e45_0_1459"/>
          <p:cNvSpPr txBox="1">
            <a:spLocks noGrp="1"/>
          </p:cNvSpPr>
          <p:nvPr>
            <p:ph type="title"/>
          </p:nvPr>
        </p:nvSpPr>
        <p:spPr>
          <a:xfrm>
            <a:off x="2822715" y="815009"/>
            <a:ext cx="8640300" cy="4830300"/>
          </a:xfrm>
          <a:prstGeom prst="rect">
            <a:avLst/>
          </a:prstGeom>
          <a:noFill/>
          <a:ln>
            <a:noFill/>
          </a:ln>
        </p:spPr>
        <p:txBody>
          <a:bodyPr spcFirstLastPara="1" wrap="square" lIns="91425" tIns="45700" rIns="91425" bIns="45700" anchor="ctr" anchorCtr="0">
            <a:normAutofit/>
          </a:bodyPr>
          <a:lstStyle>
            <a:lvl1pPr lvl="0" algn="r" rtl="0">
              <a:lnSpc>
                <a:spcPct val="90000"/>
              </a:lnSpc>
              <a:spcBef>
                <a:spcPts val="0"/>
              </a:spcBef>
              <a:spcAft>
                <a:spcPts val="0"/>
              </a:spcAft>
              <a:buClr>
                <a:schemeClr val="lt1"/>
              </a:buClr>
              <a:buSzPts val="4000"/>
              <a:buFont typeface="Arial"/>
              <a:buNone/>
              <a:defRPr sz="4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20"/>
        <p:cNvGrpSpPr/>
        <p:nvPr/>
      </p:nvGrpSpPr>
      <p:grpSpPr>
        <a:xfrm>
          <a:off x="0" y="0"/>
          <a:ext cx="0" cy="0"/>
          <a:chOff x="0" y="0"/>
          <a:chExt cx="0" cy="0"/>
        </a:xfrm>
      </p:grpSpPr>
      <p:sp>
        <p:nvSpPr>
          <p:cNvPr id="421" name="Google Shape;421;g267a4dc7e45_0_1461"/>
          <p:cNvSpPr txBox="1">
            <a:spLocks noGrp="1"/>
          </p:cNvSpPr>
          <p:nvPr>
            <p:ph type="title"/>
          </p:nvPr>
        </p:nvSpPr>
        <p:spPr>
          <a:xfrm>
            <a:off x="838200" y="365126"/>
            <a:ext cx="10515600" cy="1281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1C3766"/>
              </a:buClr>
              <a:buSzPts val="18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2" name="Google Shape;422;g267a4dc7e45_0_1461"/>
          <p:cNvSpPr txBox="1">
            <a:spLocks noGrp="1"/>
          </p:cNvSpPr>
          <p:nvPr>
            <p:ph type="body" idx="1"/>
          </p:nvPr>
        </p:nvSpPr>
        <p:spPr>
          <a:xfrm>
            <a:off x="838200" y="1789113"/>
            <a:ext cx="10515600" cy="422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C3766"/>
              </a:buClr>
              <a:buSzPts val="1800"/>
              <a:buChar char="•"/>
              <a:defRPr/>
            </a:lvl1pPr>
            <a:lvl2pPr marL="914400" lvl="1" indent="-342900" algn="l" rtl="0">
              <a:lnSpc>
                <a:spcPct val="90000"/>
              </a:lnSpc>
              <a:spcBef>
                <a:spcPts val="500"/>
              </a:spcBef>
              <a:spcAft>
                <a:spcPts val="0"/>
              </a:spcAft>
              <a:buClr>
                <a:srgbClr val="1C3766"/>
              </a:buClr>
              <a:buSzPts val="1800"/>
              <a:buChar char="•"/>
              <a:defRPr/>
            </a:lvl2pPr>
            <a:lvl3pPr marL="1371600" lvl="2" indent="-342900" algn="l" rtl="0">
              <a:lnSpc>
                <a:spcPct val="90000"/>
              </a:lnSpc>
              <a:spcBef>
                <a:spcPts val="500"/>
              </a:spcBef>
              <a:spcAft>
                <a:spcPts val="0"/>
              </a:spcAft>
              <a:buClr>
                <a:srgbClr val="1C3766"/>
              </a:buClr>
              <a:buSzPts val="1800"/>
              <a:buChar char="•"/>
              <a:defRPr/>
            </a:lvl3pPr>
            <a:lvl4pPr marL="1828800" lvl="3" indent="-342900" algn="l" rtl="0">
              <a:lnSpc>
                <a:spcPct val="90000"/>
              </a:lnSpc>
              <a:spcBef>
                <a:spcPts val="500"/>
              </a:spcBef>
              <a:spcAft>
                <a:spcPts val="0"/>
              </a:spcAft>
              <a:buClr>
                <a:srgbClr val="1C3766"/>
              </a:buClr>
              <a:buSzPts val="1800"/>
              <a:buChar char="•"/>
              <a:defRPr/>
            </a:lvl4pPr>
            <a:lvl5pPr marL="2286000" lvl="4" indent="-342900" algn="l" rtl="0">
              <a:lnSpc>
                <a:spcPct val="90000"/>
              </a:lnSpc>
              <a:spcBef>
                <a:spcPts val="500"/>
              </a:spcBef>
              <a:spcAft>
                <a:spcPts val="0"/>
              </a:spcAft>
              <a:buClr>
                <a:srgbClr val="1C3766"/>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3" name="Google Shape;423;g267a4dc7e45_0_1461"/>
          <p:cNvSpPr txBox="1">
            <a:spLocks noGrp="1"/>
          </p:cNvSpPr>
          <p:nvPr>
            <p:ph type="sldNum" idx="12"/>
          </p:nvPr>
        </p:nvSpPr>
        <p:spPr>
          <a:xfrm>
            <a:off x="9765129" y="6410960"/>
            <a:ext cx="2303700" cy="284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0"/>
        <p:cNvGrpSpPr/>
        <p:nvPr/>
      </p:nvGrpSpPr>
      <p:grpSpPr>
        <a:xfrm>
          <a:off x="0" y="0"/>
          <a:ext cx="0" cy="0"/>
          <a:chOff x="0" y="0"/>
          <a:chExt cx="0" cy="0"/>
        </a:xfrm>
      </p:grpSpPr>
      <p:sp>
        <p:nvSpPr>
          <p:cNvPr id="431" name="Google Shape;431;g2776bb490b9_0_130"/>
          <p:cNvSpPr txBox="1">
            <a:spLocks noGrp="1"/>
          </p:cNvSpPr>
          <p:nvPr>
            <p:ph type="ctrTitle"/>
          </p:nvPr>
        </p:nvSpPr>
        <p:spPr>
          <a:xfrm>
            <a:off x="1524000" y="1122363"/>
            <a:ext cx="9144000" cy="2387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2" name="Google Shape;432;g2776bb490b9_0_130"/>
          <p:cNvSpPr txBox="1">
            <a:spLocks noGrp="1"/>
          </p:cNvSpPr>
          <p:nvPr>
            <p:ph type="subTitle" idx="1"/>
          </p:nvPr>
        </p:nvSpPr>
        <p:spPr>
          <a:xfrm>
            <a:off x="1524000" y="3602037"/>
            <a:ext cx="9144000" cy="1655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100"/>
              </a:spcBef>
              <a:spcAft>
                <a:spcPts val="0"/>
              </a:spcAft>
              <a:buClr>
                <a:schemeClr val="dk1"/>
              </a:buClr>
              <a:buSzPts val="1900"/>
              <a:buNone/>
              <a:defRPr sz="2400"/>
            </a:lvl1pPr>
            <a:lvl2pPr lvl="1" algn="ctr" rtl="0">
              <a:lnSpc>
                <a:spcPct val="90000"/>
              </a:lnSpc>
              <a:spcBef>
                <a:spcPts val="500"/>
              </a:spcBef>
              <a:spcAft>
                <a:spcPts val="0"/>
              </a:spcAft>
              <a:buClr>
                <a:schemeClr val="dk1"/>
              </a:buClr>
              <a:buSzPts val="1500"/>
              <a:buNone/>
              <a:defRPr sz="2000"/>
            </a:lvl2pPr>
            <a:lvl3pPr lvl="2" algn="ctr" rtl="0">
              <a:lnSpc>
                <a:spcPct val="90000"/>
              </a:lnSpc>
              <a:spcBef>
                <a:spcPts val="500"/>
              </a:spcBef>
              <a:spcAft>
                <a:spcPts val="0"/>
              </a:spcAft>
              <a:buClr>
                <a:schemeClr val="dk1"/>
              </a:buClr>
              <a:buSzPts val="1500"/>
              <a:buNone/>
              <a:defRPr sz="1900"/>
            </a:lvl3pPr>
            <a:lvl4pPr lvl="3" algn="ctr" rtl="0">
              <a:lnSpc>
                <a:spcPct val="90000"/>
              </a:lnSpc>
              <a:spcBef>
                <a:spcPts val="500"/>
              </a:spcBef>
              <a:spcAft>
                <a:spcPts val="0"/>
              </a:spcAft>
              <a:buClr>
                <a:schemeClr val="dk1"/>
              </a:buClr>
              <a:buSzPts val="1200"/>
              <a:buNone/>
              <a:defRPr sz="1600"/>
            </a:lvl4pPr>
            <a:lvl5pPr lvl="4" algn="ctr" rtl="0">
              <a:lnSpc>
                <a:spcPct val="90000"/>
              </a:lnSpc>
              <a:spcBef>
                <a:spcPts val="500"/>
              </a:spcBef>
              <a:spcAft>
                <a:spcPts val="0"/>
              </a:spcAft>
              <a:buClr>
                <a:schemeClr val="dk1"/>
              </a:buClr>
              <a:buSzPts val="1200"/>
              <a:buNone/>
              <a:defRPr sz="1600"/>
            </a:lvl5pPr>
            <a:lvl6pPr lvl="5" algn="ctr" rtl="0">
              <a:lnSpc>
                <a:spcPct val="90000"/>
              </a:lnSpc>
              <a:spcBef>
                <a:spcPts val="500"/>
              </a:spcBef>
              <a:spcAft>
                <a:spcPts val="0"/>
              </a:spcAft>
              <a:buClr>
                <a:schemeClr val="dk1"/>
              </a:buClr>
              <a:buSzPts val="1200"/>
              <a:buNone/>
              <a:defRPr sz="1600"/>
            </a:lvl6pPr>
            <a:lvl7pPr lvl="6" algn="ctr" rtl="0">
              <a:lnSpc>
                <a:spcPct val="90000"/>
              </a:lnSpc>
              <a:spcBef>
                <a:spcPts val="500"/>
              </a:spcBef>
              <a:spcAft>
                <a:spcPts val="0"/>
              </a:spcAft>
              <a:buClr>
                <a:schemeClr val="dk1"/>
              </a:buClr>
              <a:buSzPts val="1200"/>
              <a:buNone/>
              <a:defRPr sz="1600"/>
            </a:lvl7pPr>
            <a:lvl8pPr lvl="7" algn="ctr" rtl="0">
              <a:lnSpc>
                <a:spcPct val="90000"/>
              </a:lnSpc>
              <a:spcBef>
                <a:spcPts val="500"/>
              </a:spcBef>
              <a:spcAft>
                <a:spcPts val="0"/>
              </a:spcAft>
              <a:buClr>
                <a:schemeClr val="dk1"/>
              </a:buClr>
              <a:buSzPts val="1200"/>
              <a:buNone/>
              <a:defRPr sz="1600"/>
            </a:lvl8pPr>
            <a:lvl9pPr lvl="8" algn="ctr" rtl="0">
              <a:lnSpc>
                <a:spcPct val="90000"/>
              </a:lnSpc>
              <a:spcBef>
                <a:spcPts val="500"/>
              </a:spcBef>
              <a:spcAft>
                <a:spcPts val="0"/>
              </a:spcAft>
              <a:buClr>
                <a:schemeClr val="dk1"/>
              </a:buClr>
              <a:buSzPts val="1200"/>
              <a:buNone/>
              <a:defRPr sz="1600"/>
            </a:lvl9pPr>
          </a:lstStyle>
          <a:p>
            <a:endParaRPr/>
          </a:p>
        </p:txBody>
      </p:sp>
      <p:sp>
        <p:nvSpPr>
          <p:cNvPr id="433" name="Google Shape;433;g2776bb490b9_0_130"/>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4" name="Google Shape;434;g2776bb490b9_0_130"/>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5" name="Google Shape;435;g2776bb490b9_0_130"/>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36"/>
        <p:cNvGrpSpPr/>
        <p:nvPr/>
      </p:nvGrpSpPr>
      <p:grpSpPr>
        <a:xfrm>
          <a:off x="0" y="0"/>
          <a:ext cx="0" cy="0"/>
          <a:chOff x="0" y="0"/>
          <a:chExt cx="0" cy="0"/>
        </a:xfrm>
      </p:grpSpPr>
      <p:sp>
        <p:nvSpPr>
          <p:cNvPr id="437" name="Google Shape;437;g2776bb490b9_0_136"/>
          <p:cNvSpPr txBox="1">
            <a:spLocks noGrp="1"/>
          </p:cNvSpPr>
          <p:nvPr>
            <p:ph type="title"/>
          </p:nvPr>
        </p:nvSpPr>
        <p:spPr>
          <a:xfrm>
            <a:off x="831851" y="1709739"/>
            <a:ext cx="10515600" cy="2852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8" name="Google Shape;438;g2776bb490b9_0_136"/>
          <p:cNvSpPr txBox="1">
            <a:spLocks noGrp="1"/>
          </p:cNvSpPr>
          <p:nvPr>
            <p:ph type="body" idx="1"/>
          </p:nvPr>
        </p:nvSpPr>
        <p:spPr>
          <a:xfrm>
            <a:off x="831851" y="4589463"/>
            <a:ext cx="10515600" cy="1500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100"/>
              </a:spcBef>
              <a:spcAft>
                <a:spcPts val="0"/>
              </a:spcAft>
              <a:buClr>
                <a:srgbClr val="888888"/>
              </a:buClr>
              <a:buSzPts val="1900"/>
              <a:buNone/>
              <a:defRPr sz="2400">
                <a:solidFill>
                  <a:srgbClr val="888888"/>
                </a:solidFill>
              </a:defRPr>
            </a:lvl1pPr>
            <a:lvl2pPr marL="914400" lvl="1" indent="-228600" algn="l" rtl="0">
              <a:lnSpc>
                <a:spcPct val="90000"/>
              </a:lnSpc>
              <a:spcBef>
                <a:spcPts val="500"/>
              </a:spcBef>
              <a:spcAft>
                <a:spcPts val="0"/>
              </a:spcAft>
              <a:buClr>
                <a:srgbClr val="888888"/>
              </a:buClr>
              <a:buSzPts val="1500"/>
              <a:buNone/>
              <a:defRPr sz="2000">
                <a:solidFill>
                  <a:srgbClr val="888888"/>
                </a:solidFill>
              </a:defRPr>
            </a:lvl2pPr>
            <a:lvl3pPr marL="1371600" lvl="2" indent="-228600" algn="l" rtl="0">
              <a:lnSpc>
                <a:spcPct val="90000"/>
              </a:lnSpc>
              <a:spcBef>
                <a:spcPts val="500"/>
              </a:spcBef>
              <a:spcAft>
                <a:spcPts val="0"/>
              </a:spcAft>
              <a:buClr>
                <a:srgbClr val="888888"/>
              </a:buClr>
              <a:buSzPts val="1500"/>
              <a:buNone/>
              <a:defRPr sz="1900">
                <a:solidFill>
                  <a:srgbClr val="888888"/>
                </a:solidFill>
              </a:defRPr>
            </a:lvl3pPr>
            <a:lvl4pPr marL="1828800" lvl="3" indent="-228600" algn="l" rtl="0">
              <a:lnSpc>
                <a:spcPct val="90000"/>
              </a:lnSpc>
              <a:spcBef>
                <a:spcPts val="500"/>
              </a:spcBef>
              <a:spcAft>
                <a:spcPts val="0"/>
              </a:spcAft>
              <a:buClr>
                <a:srgbClr val="888888"/>
              </a:buClr>
              <a:buSzPts val="1200"/>
              <a:buNone/>
              <a:defRPr sz="1600">
                <a:solidFill>
                  <a:srgbClr val="888888"/>
                </a:solidFill>
              </a:defRPr>
            </a:lvl4pPr>
            <a:lvl5pPr marL="2286000" lvl="4" indent="-228600" algn="l" rtl="0">
              <a:lnSpc>
                <a:spcPct val="90000"/>
              </a:lnSpc>
              <a:spcBef>
                <a:spcPts val="500"/>
              </a:spcBef>
              <a:spcAft>
                <a:spcPts val="0"/>
              </a:spcAft>
              <a:buClr>
                <a:srgbClr val="888888"/>
              </a:buClr>
              <a:buSzPts val="1200"/>
              <a:buNone/>
              <a:defRPr sz="1600">
                <a:solidFill>
                  <a:srgbClr val="888888"/>
                </a:solidFill>
              </a:defRPr>
            </a:lvl5pPr>
            <a:lvl6pPr marL="2743200" lvl="5" indent="-228600" algn="l" rtl="0">
              <a:lnSpc>
                <a:spcPct val="90000"/>
              </a:lnSpc>
              <a:spcBef>
                <a:spcPts val="500"/>
              </a:spcBef>
              <a:spcAft>
                <a:spcPts val="0"/>
              </a:spcAft>
              <a:buClr>
                <a:srgbClr val="888888"/>
              </a:buClr>
              <a:buSzPts val="1200"/>
              <a:buNone/>
              <a:defRPr sz="1600">
                <a:solidFill>
                  <a:srgbClr val="888888"/>
                </a:solidFill>
              </a:defRPr>
            </a:lvl6pPr>
            <a:lvl7pPr marL="3200400" lvl="6" indent="-228600" algn="l" rtl="0">
              <a:lnSpc>
                <a:spcPct val="90000"/>
              </a:lnSpc>
              <a:spcBef>
                <a:spcPts val="500"/>
              </a:spcBef>
              <a:spcAft>
                <a:spcPts val="0"/>
              </a:spcAft>
              <a:buClr>
                <a:srgbClr val="888888"/>
              </a:buClr>
              <a:buSzPts val="1200"/>
              <a:buNone/>
              <a:defRPr sz="1600">
                <a:solidFill>
                  <a:srgbClr val="888888"/>
                </a:solidFill>
              </a:defRPr>
            </a:lvl7pPr>
            <a:lvl8pPr marL="3657600" lvl="7" indent="-228600" algn="l" rtl="0">
              <a:lnSpc>
                <a:spcPct val="90000"/>
              </a:lnSpc>
              <a:spcBef>
                <a:spcPts val="500"/>
              </a:spcBef>
              <a:spcAft>
                <a:spcPts val="0"/>
              </a:spcAft>
              <a:buClr>
                <a:srgbClr val="888888"/>
              </a:buClr>
              <a:buSzPts val="1200"/>
              <a:buNone/>
              <a:defRPr sz="1600">
                <a:solidFill>
                  <a:srgbClr val="888888"/>
                </a:solidFill>
              </a:defRPr>
            </a:lvl8pPr>
            <a:lvl9pPr marL="4114800" lvl="8" indent="-228600" algn="l" rtl="0">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439" name="Google Shape;439;g2776bb490b9_0_136"/>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0" name="Google Shape;440;g2776bb490b9_0_136"/>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1" name="Google Shape;441;g2776bb490b9_0_136"/>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42" name="Google Shape;442;g2776bb490b9_0_136"/>
          <p:cNvSpPr>
            <a:spLocks noGrp="1"/>
          </p:cNvSpPr>
          <p:nvPr>
            <p:ph type="pic" idx="2"/>
          </p:nvPr>
        </p:nvSpPr>
        <p:spPr>
          <a:xfrm>
            <a:off x="0" y="6083877"/>
            <a:ext cx="1603500" cy="774000"/>
          </a:xfrm>
          <a:prstGeom prst="rect">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_Title Only" type="titleOnly">
  <p:cSld name="TITLE_ONLY">
    <p:spTree>
      <p:nvGrpSpPr>
        <p:cNvPr id="1" name="Shape 443"/>
        <p:cNvGrpSpPr/>
        <p:nvPr/>
      </p:nvGrpSpPr>
      <p:grpSpPr>
        <a:xfrm>
          <a:off x="0" y="0"/>
          <a:ext cx="0" cy="0"/>
          <a:chOff x="0" y="0"/>
          <a:chExt cx="0" cy="0"/>
        </a:xfrm>
      </p:grpSpPr>
      <p:sp>
        <p:nvSpPr>
          <p:cNvPr id="444" name="Google Shape;444;g2776bb490b9_0_143"/>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5" name="Google Shape;445;g2776bb490b9_0_143"/>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6" name="Google Shape;446;g2776bb490b9_0_143"/>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7" name="Google Shape;447;g2776bb490b9_0_143"/>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8"/>
        <p:cNvGrpSpPr/>
        <p:nvPr/>
      </p:nvGrpSpPr>
      <p:grpSpPr>
        <a:xfrm>
          <a:off x="0" y="0"/>
          <a:ext cx="0" cy="0"/>
          <a:chOff x="0" y="0"/>
          <a:chExt cx="0" cy="0"/>
        </a:xfrm>
      </p:grpSpPr>
      <p:sp>
        <p:nvSpPr>
          <p:cNvPr id="449" name="Google Shape;449;g2776bb490b9_0_148"/>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0" name="Google Shape;450;g2776bb490b9_0_148"/>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1" name="Google Shape;451;g2776bb490b9_0_148"/>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52" name="Google Shape;452;g2776bb490b9_0_148" descr="Logo, company name&#10;&#10;Description automatically generated"/>
          <p:cNvPicPr preferRelativeResize="0"/>
          <p:nvPr/>
        </p:nvPicPr>
        <p:blipFill rotWithShape="1">
          <a:blip r:embed="rId2">
            <a:alphaModFix/>
          </a:blip>
          <a:srcRect/>
          <a:stretch/>
        </p:blipFill>
        <p:spPr>
          <a:xfrm>
            <a:off x="10199716" y="6055967"/>
            <a:ext cx="1992284" cy="80203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and Content" type="obj">
  <p:cSld name="OBJECT">
    <p:spTree>
      <p:nvGrpSpPr>
        <p:cNvPr id="1" name="Shape 51"/>
        <p:cNvGrpSpPr/>
        <p:nvPr/>
      </p:nvGrpSpPr>
      <p:grpSpPr>
        <a:xfrm>
          <a:off x="0" y="0"/>
          <a:ext cx="0" cy="0"/>
          <a:chOff x="0" y="0"/>
          <a:chExt cx="0" cy="0"/>
        </a:xfrm>
      </p:grpSpPr>
      <p:sp>
        <p:nvSpPr>
          <p:cNvPr id="52" name="Google Shape;52;g17b84aafe2e_0_458"/>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g17b84aafe2e_0_45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1067"/>
              </a:spcBef>
              <a:spcAft>
                <a:spcPts val="0"/>
              </a:spcAft>
              <a:buSzPts val="2100"/>
              <a:buChar char="•"/>
              <a:defRPr/>
            </a:lvl1pPr>
            <a:lvl2pPr marL="914400" lvl="1" indent="-342900" algn="l">
              <a:lnSpc>
                <a:spcPct val="90000"/>
              </a:lnSpc>
              <a:spcBef>
                <a:spcPts val="533"/>
              </a:spcBef>
              <a:spcAft>
                <a:spcPts val="0"/>
              </a:spcAft>
              <a:buSzPts val="1800"/>
              <a:buChar char="•"/>
              <a:defRPr/>
            </a:lvl2pPr>
            <a:lvl3pPr marL="1371600" lvl="2" indent="-323850" algn="l">
              <a:lnSpc>
                <a:spcPct val="90000"/>
              </a:lnSpc>
              <a:spcBef>
                <a:spcPts val="533"/>
              </a:spcBef>
              <a:spcAft>
                <a:spcPts val="0"/>
              </a:spcAft>
              <a:buSzPts val="1500"/>
              <a:buChar char="•"/>
              <a:defRPr/>
            </a:lvl3pPr>
            <a:lvl4pPr marL="1828800" lvl="3" indent="-317500" algn="l">
              <a:lnSpc>
                <a:spcPct val="90000"/>
              </a:lnSpc>
              <a:spcBef>
                <a:spcPts val="533"/>
              </a:spcBef>
              <a:spcAft>
                <a:spcPts val="0"/>
              </a:spcAft>
              <a:buSzPts val="1400"/>
              <a:buChar char="•"/>
              <a:defRPr/>
            </a:lvl4pPr>
            <a:lvl5pPr marL="2286000" lvl="4" indent="-317500" algn="l">
              <a:lnSpc>
                <a:spcPct val="90000"/>
              </a:lnSpc>
              <a:spcBef>
                <a:spcPts val="533"/>
              </a:spcBef>
              <a:spcAft>
                <a:spcPts val="0"/>
              </a:spcAft>
              <a:buSzPts val="1400"/>
              <a:buChar char="•"/>
              <a:defRPr/>
            </a:lvl5pPr>
            <a:lvl6pPr marL="2743200" lvl="5" indent="-317500" algn="l">
              <a:lnSpc>
                <a:spcPct val="90000"/>
              </a:lnSpc>
              <a:spcBef>
                <a:spcPts val="533"/>
              </a:spcBef>
              <a:spcAft>
                <a:spcPts val="0"/>
              </a:spcAft>
              <a:buSzPts val="1400"/>
              <a:buChar char="•"/>
              <a:defRPr/>
            </a:lvl6pPr>
            <a:lvl7pPr marL="3200400" lvl="6" indent="-317500" algn="l">
              <a:lnSpc>
                <a:spcPct val="90000"/>
              </a:lnSpc>
              <a:spcBef>
                <a:spcPts val="533"/>
              </a:spcBef>
              <a:spcAft>
                <a:spcPts val="0"/>
              </a:spcAft>
              <a:buSzPts val="1400"/>
              <a:buChar char="•"/>
              <a:defRPr/>
            </a:lvl7pPr>
            <a:lvl8pPr marL="3657600" lvl="7" indent="-317500" algn="l">
              <a:lnSpc>
                <a:spcPct val="90000"/>
              </a:lnSpc>
              <a:spcBef>
                <a:spcPts val="533"/>
              </a:spcBef>
              <a:spcAft>
                <a:spcPts val="0"/>
              </a:spcAft>
              <a:buSzPts val="1400"/>
              <a:buChar char="•"/>
              <a:defRPr/>
            </a:lvl8pPr>
            <a:lvl9pPr marL="4114800" lvl="8" indent="-317500" algn="l">
              <a:lnSpc>
                <a:spcPct val="90000"/>
              </a:lnSpc>
              <a:spcBef>
                <a:spcPts val="533"/>
              </a:spcBef>
              <a:spcAft>
                <a:spcPts val="0"/>
              </a:spcAft>
              <a:buSzPts val="1400"/>
              <a:buChar char="•"/>
              <a:defRPr/>
            </a:lvl9pPr>
          </a:lstStyle>
          <a:p>
            <a:endParaRPr/>
          </a:p>
        </p:txBody>
      </p:sp>
      <p:sp>
        <p:nvSpPr>
          <p:cNvPr id="54" name="Google Shape;54;g17b84aafe2e_0_458"/>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g17b84aafe2e_0_458"/>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g17b84aafe2e_0_458"/>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453"/>
        <p:cNvGrpSpPr/>
        <p:nvPr/>
      </p:nvGrpSpPr>
      <p:grpSpPr>
        <a:xfrm>
          <a:off x="0" y="0"/>
          <a:ext cx="0" cy="0"/>
          <a:chOff x="0" y="0"/>
          <a:chExt cx="0" cy="0"/>
        </a:xfrm>
      </p:grpSpPr>
      <p:sp>
        <p:nvSpPr>
          <p:cNvPr id="454" name="Google Shape;454;g2776bb490b9_0_153"/>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5"/>
        <p:cNvGrpSpPr/>
        <p:nvPr/>
      </p:nvGrpSpPr>
      <p:grpSpPr>
        <a:xfrm>
          <a:off x="0" y="0"/>
          <a:ext cx="0" cy="0"/>
          <a:chOff x="0" y="0"/>
          <a:chExt cx="0" cy="0"/>
        </a:xfrm>
      </p:grpSpPr>
      <p:sp>
        <p:nvSpPr>
          <p:cNvPr id="456" name="Google Shape;456;g2776bb490b9_0_155"/>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5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7" name="Google Shape;457;g2776bb490b9_0_15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1100"/>
              </a:spcBef>
              <a:spcAft>
                <a:spcPts val="0"/>
              </a:spcAft>
              <a:buClr>
                <a:schemeClr val="dk1"/>
              </a:buClr>
              <a:buSzPts val="1500"/>
              <a:buChar char="•"/>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458" name="Google Shape;458;g2776bb490b9_0_155"/>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9" name="Google Shape;459;g2776bb490b9_0_155"/>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60" name="Google Shape;460;g2776bb490b9_0_155"/>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61"/>
        <p:cNvGrpSpPr/>
        <p:nvPr/>
      </p:nvGrpSpPr>
      <p:grpSpPr>
        <a:xfrm>
          <a:off x="0" y="0"/>
          <a:ext cx="0" cy="0"/>
          <a:chOff x="0" y="0"/>
          <a:chExt cx="0" cy="0"/>
        </a:xfrm>
      </p:grpSpPr>
      <p:sp>
        <p:nvSpPr>
          <p:cNvPr id="462" name="Google Shape;462;g2776bb490b9_0_161"/>
          <p:cNvSpPr txBox="1">
            <a:spLocks noGrp="1"/>
          </p:cNvSpPr>
          <p:nvPr>
            <p:ph type="title"/>
          </p:nvPr>
        </p:nvSpPr>
        <p:spPr>
          <a:xfrm>
            <a:off x="609600" y="564444"/>
            <a:ext cx="5384700" cy="14421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05293"/>
              </a:buClr>
              <a:buSzPts val="2400"/>
              <a:buFont typeface="Arial"/>
              <a:buNone/>
              <a:defRPr sz="3200" b="1" i="0" u="none" strike="noStrike" cap="none">
                <a:solidFill>
                  <a:srgbClr val="005293"/>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2400" b="0" i="0" u="none" strike="noStrike" cap="none">
                <a:solidFill>
                  <a:srgbClr val="000000"/>
                </a:solidFill>
                <a:latin typeface="Arial"/>
                <a:ea typeface="Arial"/>
                <a:cs typeface="Arial"/>
                <a:sym typeface="Arial"/>
              </a:defRPr>
            </a:lvl9pPr>
          </a:lstStyle>
          <a:p>
            <a:endParaRPr/>
          </a:p>
        </p:txBody>
      </p:sp>
      <p:sp>
        <p:nvSpPr>
          <p:cNvPr id="463" name="Google Shape;463;g2776bb490b9_0_161"/>
          <p:cNvSpPr txBox="1">
            <a:spLocks noGrp="1"/>
          </p:cNvSpPr>
          <p:nvPr>
            <p:ph type="body" idx="1"/>
          </p:nvPr>
        </p:nvSpPr>
        <p:spPr>
          <a:xfrm>
            <a:off x="609600" y="2006617"/>
            <a:ext cx="5384700" cy="883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400"/>
              </a:spcBef>
              <a:spcAft>
                <a:spcPts val="0"/>
              </a:spcAft>
              <a:buClr>
                <a:srgbClr val="005293"/>
              </a:buClr>
              <a:buSzPts val="1500"/>
              <a:buFont typeface="Arial"/>
              <a:buNone/>
              <a:defRPr sz="1900">
                <a:solidFill>
                  <a:srgbClr val="005293"/>
                </a:solidFill>
                <a:latin typeface="Arial"/>
                <a:ea typeface="Arial"/>
                <a:cs typeface="Arial"/>
                <a:sym typeface="Arial"/>
              </a:defRPr>
            </a:lvl1pPr>
            <a:lvl2pPr marL="914400" lvl="1" indent="-228600" algn="l" rtl="0">
              <a:lnSpc>
                <a:spcPct val="100000"/>
              </a:lnSpc>
              <a:spcBef>
                <a:spcPts val="400"/>
              </a:spcBef>
              <a:spcAft>
                <a:spcPts val="0"/>
              </a:spcAft>
              <a:buClr>
                <a:schemeClr val="dk1"/>
              </a:buClr>
              <a:buSzPts val="1500"/>
              <a:buFont typeface="Calibri"/>
              <a:buNone/>
              <a:defRPr sz="1900" b="1" i="0" cap="none">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100"/>
              <a:buFont typeface="Arial"/>
              <a:buNone/>
              <a:defRPr sz="1300">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100"/>
              <a:buFont typeface="Arial"/>
              <a:buNone/>
              <a:defRPr sz="1300" b="1" i="0"/>
            </a:lvl4pPr>
            <a:lvl5pPr marL="2286000" lvl="4" indent="-349250" algn="l" rtl="0">
              <a:lnSpc>
                <a:spcPct val="100000"/>
              </a:lnSpc>
              <a:spcBef>
                <a:spcPts val="500"/>
              </a:spcBef>
              <a:spcAft>
                <a:spcPts val="0"/>
              </a:spcAft>
              <a:buClr>
                <a:schemeClr val="dk1"/>
              </a:buClr>
              <a:buSzPts val="1900"/>
              <a:buChar char="»"/>
              <a:defRPr sz="2400"/>
            </a:lvl5pPr>
            <a:lvl6pPr marL="2743200" lvl="5" indent="-349250" algn="l" rtl="0">
              <a:lnSpc>
                <a:spcPct val="100000"/>
              </a:lnSpc>
              <a:spcBef>
                <a:spcPts val="500"/>
              </a:spcBef>
              <a:spcAft>
                <a:spcPts val="0"/>
              </a:spcAft>
              <a:buClr>
                <a:schemeClr val="dk1"/>
              </a:buClr>
              <a:buSzPts val="1900"/>
              <a:buChar char="•"/>
              <a:defRPr sz="2400"/>
            </a:lvl6pPr>
            <a:lvl7pPr marL="3200400" lvl="6" indent="-349250" algn="l" rtl="0">
              <a:lnSpc>
                <a:spcPct val="100000"/>
              </a:lnSpc>
              <a:spcBef>
                <a:spcPts val="500"/>
              </a:spcBef>
              <a:spcAft>
                <a:spcPts val="0"/>
              </a:spcAft>
              <a:buClr>
                <a:schemeClr val="dk1"/>
              </a:buClr>
              <a:buSzPts val="1900"/>
              <a:buChar char="•"/>
              <a:defRPr sz="2400"/>
            </a:lvl7pPr>
            <a:lvl8pPr marL="3657600" lvl="7" indent="-349250" algn="l" rtl="0">
              <a:lnSpc>
                <a:spcPct val="100000"/>
              </a:lnSpc>
              <a:spcBef>
                <a:spcPts val="500"/>
              </a:spcBef>
              <a:spcAft>
                <a:spcPts val="0"/>
              </a:spcAft>
              <a:buClr>
                <a:schemeClr val="dk1"/>
              </a:buClr>
              <a:buSzPts val="1900"/>
              <a:buChar char="•"/>
              <a:defRPr sz="2400"/>
            </a:lvl8pPr>
            <a:lvl9pPr marL="4114800" lvl="8" indent="-349250" algn="l" rtl="0">
              <a:lnSpc>
                <a:spcPct val="100000"/>
              </a:lnSpc>
              <a:spcBef>
                <a:spcPts val="500"/>
              </a:spcBef>
              <a:spcAft>
                <a:spcPts val="0"/>
              </a:spcAft>
              <a:buClr>
                <a:schemeClr val="dk1"/>
              </a:buClr>
              <a:buSzPts val="1900"/>
              <a:buChar char="•"/>
              <a:defRPr sz="2400"/>
            </a:lvl9pPr>
          </a:lstStyle>
          <a:p>
            <a:endParaRPr/>
          </a:p>
        </p:txBody>
      </p:sp>
      <p:sp>
        <p:nvSpPr>
          <p:cNvPr id="464" name="Google Shape;464;g2776bb490b9_0_161"/>
          <p:cNvSpPr txBox="1">
            <a:spLocks noGrp="1"/>
          </p:cNvSpPr>
          <p:nvPr>
            <p:ph type="body" idx="2"/>
          </p:nvPr>
        </p:nvSpPr>
        <p:spPr>
          <a:xfrm>
            <a:off x="609600" y="3312584"/>
            <a:ext cx="5384700" cy="14436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chemeClr val="dk1"/>
              </a:buClr>
              <a:buSzPts val="1100"/>
              <a:buFont typeface="Arial"/>
              <a:buNone/>
              <a:defRPr sz="1300">
                <a:latin typeface="Arial"/>
                <a:ea typeface="Arial"/>
                <a:cs typeface="Arial"/>
                <a:sym typeface="Arial"/>
              </a:defRPr>
            </a:lvl1pPr>
            <a:lvl2pPr marL="914400" lvl="1" indent="-349250" algn="l" rtl="0">
              <a:lnSpc>
                <a:spcPct val="100000"/>
              </a:lnSpc>
              <a:spcBef>
                <a:spcPts val="500"/>
              </a:spcBef>
              <a:spcAft>
                <a:spcPts val="0"/>
              </a:spcAft>
              <a:buClr>
                <a:schemeClr val="dk1"/>
              </a:buClr>
              <a:buSzPts val="1900"/>
              <a:buChar char="–"/>
              <a:defRPr/>
            </a:lvl2pPr>
            <a:lvl3pPr marL="1371600" lvl="2" indent="-349250" algn="l" rtl="0">
              <a:lnSpc>
                <a:spcPct val="100000"/>
              </a:lnSpc>
              <a:spcBef>
                <a:spcPts val="500"/>
              </a:spcBef>
              <a:spcAft>
                <a:spcPts val="0"/>
              </a:spcAft>
              <a:buClr>
                <a:schemeClr val="dk1"/>
              </a:buClr>
              <a:buSzPts val="1900"/>
              <a:buChar char="•"/>
              <a:defRPr/>
            </a:lvl3pPr>
            <a:lvl4pPr marL="1828800" lvl="3" indent="-349250" algn="l" rtl="0">
              <a:lnSpc>
                <a:spcPct val="100000"/>
              </a:lnSpc>
              <a:spcBef>
                <a:spcPts val="500"/>
              </a:spcBef>
              <a:spcAft>
                <a:spcPts val="0"/>
              </a:spcAft>
              <a:buClr>
                <a:schemeClr val="dk1"/>
              </a:buClr>
              <a:buSzPts val="1900"/>
              <a:buChar char="–"/>
              <a:defRPr/>
            </a:lvl4pPr>
            <a:lvl5pPr marL="2286000" lvl="4" indent="-349250" algn="l" rtl="0">
              <a:lnSpc>
                <a:spcPct val="100000"/>
              </a:lnSpc>
              <a:spcBef>
                <a:spcPts val="500"/>
              </a:spcBef>
              <a:spcAft>
                <a:spcPts val="0"/>
              </a:spcAft>
              <a:buClr>
                <a:schemeClr val="dk1"/>
              </a:buClr>
              <a:buSzPts val="1900"/>
              <a:buChar char="»"/>
              <a:defRPr/>
            </a:lvl5pPr>
            <a:lvl6pPr marL="2743200" lvl="5" indent="-349250" algn="l" rtl="0">
              <a:lnSpc>
                <a:spcPct val="100000"/>
              </a:lnSpc>
              <a:spcBef>
                <a:spcPts val="500"/>
              </a:spcBef>
              <a:spcAft>
                <a:spcPts val="0"/>
              </a:spcAft>
              <a:buClr>
                <a:schemeClr val="dk1"/>
              </a:buClr>
              <a:buSzPts val="1900"/>
              <a:buChar char="•"/>
              <a:defRPr/>
            </a:lvl6pPr>
            <a:lvl7pPr marL="3200400" lvl="6" indent="-349250" algn="l" rtl="0">
              <a:lnSpc>
                <a:spcPct val="100000"/>
              </a:lnSpc>
              <a:spcBef>
                <a:spcPts val="500"/>
              </a:spcBef>
              <a:spcAft>
                <a:spcPts val="0"/>
              </a:spcAft>
              <a:buClr>
                <a:schemeClr val="dk1"/>
              </a:buClr>
              <a:buSzPts val="1900"/>
              <a:buChar char="•"/>
              <a:defRPr/>
            </a:lvl7pPr>
            <a:lvl8pPr marL="3657600" lvl="7" indent="-349250" algn="l" rtl="0">
              <a:lnSpc>
                <a:spcPct val="100000"/>
              </a:lnSpc>
              <a:spcBef>
                <a:spcPts val="500"/>
              </a:spcBef>
              <a:spcAft>
                <a:spcPts val="0"/>
              </a:spcAft>
              <a:buClr>
                <a:schemeClr val="dk1"/>
              </a:buClr>
              <a:buSzPts val="1900"/>
              <a:buChar char="•"/>
              <a:defRPr/>
            </a:lvl8pPr>
            <a:lvl9pPr marL="4114800" lvl="8" indent="-349250" algn="l" rtl="0">
              <a:lnSpc>
                <a:spcPct val="100000"/>
              </a:lnSpc>
              <a:spcBef>
                <a:spcPts val="500"/>
              </a:spcBef>
              <a:spcAft>
                <a:spcPts val="0"/>
              </a:spcAft>
              <a:buClr>
                <a:schemeClr val="dk1"/>
              </a:buClr>
              <a:buSzPts val="1900"/>
              <a:buChar char="•"/>
              <a:defRPr/>
            </a:lvl9pPr>
          </a:lstStyle>
          <a:p>
            <a:endParaRPr/>
          </a:p>
        </p:txBody>
      </p:sp>
      <p:sp>
        <p:nvSpPr>
          <p:cNvPr id="465" name="Google Shape;465;g2776bb490b9_0_161"/>
          <p:cNvSpPr txBox="1">
            <a:spLocks noGrp="1"/>
          </p:cNvSpPr>
          <p:nvPr>
            <p:ph type="body" idx="3"/>
          </p:nvPr>
        </p:nvSpPr>
        <p:spPr>
          <a:xfrm>
            <a:off x="609600" y="2972676"/>
            <a:ext cx="3602400" cy="360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400"/>
              </a:spcBef>
              <a:spcAft>
                <a:spcPts val="0"/>
              </a:spcAft>
              <a:buClr>
                <a:schemeClr val="dk1"/>
              </a:buClr>
              <a:buSzPts val="1500"/>
              <a:buFont typeface="Calibri"/>
              <a:buNone/>
              <a:defRPr sz="1900" b="1" i="0" cap="none"/>
            </a:lvl1pPr>
            <a:lvl2pPr marL="914400" lvl="1" indent="-349250" algn="l" rtl="0">
              <a:lnSpc>
                <a:spcPct val="100000"/>
              </a:lnSpc>
              <a:spcBef>
                <a:spcPts val="500"/>
              </a:spcBef>
              <a:spcAft>
                <a:spcPts val="0"/>
              </a:spcAft>
              <a:buClr>
                <a:schemeClr val="dk1"/>
              </a:buClr>
              <a:buSzPts val="1900"/>
              <a:buChar char="–"/>
              <a:defRPr/>
            </a:lvl2pPr>
            <a:lvl3pPr marL="1371600" lvl="2" indent="-349250" algn="l" rtl="0">
              <a:lnSpc>
                <a:spcPct val="100000"/>
              </a:lnSpc>
              <a:spcBef>
                <a:spcPts val="500"/>
              </a:spcBef>
              <a:spcAft>
                <a:spcPts val="0"/>
              </a:spcAft>
              <a:buClr>
                <a:schemeClr val="dk1"/>
              </a:buClr>
              <a:buSzPts val="1900"/>
              <a:buChar char="•"/>
              <a:defRPr/>
            </a:lvl3pPr>
            <a:lvl4pPr marL="1828800" lvl="3" indent="-349250" algn="l" rtl="0">
              <a:lnSpc>
                <a:spcPct val="100000"/>
              </a:lnSpc>
              <a:spcBef>
                <a:spcPts val="500"/>
              </a:spcBef>
              <a:spcAft>
                <a:spcPts val="0"/>
              </a:spcAft>
              <a:buClr>
                <a:schemeClr val="dk1"/>
              </a:buClr>
              <a:buSzPts val="1900"/>
              <a:buChar char="–"/>
              <a:defRPr/>
            </a:lvl4pPr>
            <a:lvl5pPr marL="2286000" lvl="4" indent="-349250" algn="l" rtl="0">
              <a:lnSpc>
                <a:spcPct val="100000"/>
              </a:lnSpc>
              <a:spcBef>
                <a:spcPts val="500"/>
              </a:spcBef>
              <a:spcAft>
                <a:spcPts val="0"/>
              </a:spcAft>
              <a:buClr>
                <a:schemeClr val="dk1"/>
              </a:buClr>
              <a:buSzPts val="1900"/>
              <a:buChar char="»"/>
              <a:defRPr/>
            </a:lvl5pPr>
            <a:lvl6pPr marL="2743200" lvl="5" indent="-349250" algn="l" rtl="0">
              <a:lnSpc>
                <a:spcPct val="100000"/>
              </a:lnSpc>
              <a:spcBef>
                <a:spcPts val="500"/>
              </a:spcBef>
              <a:spcAft>
                <a:spcPts val="0"/>
              </a:spcAft>
              <a:buClr>
                <a:schemeClr val="dk1"/>
              </a:buClr>
              <a:buSzPts val="1900"/>
              <a:buChar char="•"/>
              <a:defRPr/>
            </a:lvl6pPr>
            <a:lvl7pPr marL="3200400" lvl="6" indent="-349250" algn="l" rtl="0">
              <a:lnSpc>
                <a:spcPct val="100000"/>
              </a:lnSpc>
              <a:spcBef>
                <a:spcPts val="500"/>
              </a:spcBef>
              <a:spcAft>
                <a:spcPts val="0"/>
              </a:spcAft>
              <a:buClr>
                <a:schemeClr val="dk1"/>
              </a:buClr>
              <a:buSzPts val="1900"/>
              <a:buChar char="•"/>
              <a:defRPr/>
            </a:lvl7pPr>
            <a:lvl8pPr marL="3657600" lvl="7" indent="-349250" algn="l" rtl="0">
              <a:lnSpc>
                <a:spcPct val="100000"/>
              </a:lnSpc>
              <a:spcBef>
                <a:spcPts val="500"/>
              </a:spcBef>
              <a:spcAft>
                <a:spcPts val="0"/>
              </a:spcAft>
              <a:buClr>
                <a:schemeClr val="dk1"/>
              </a:buClr>
              <a:buSzPts val="1900"/>
              <a:buChar char="•"/>
              <a:defRPr/>
            </a:lvl8pPr>
            <a:lvl9pPr marL="4114800" lvl="8" indent="-349250" algn="l" rtl="0">
              <a:lnSpc>
                <a:spcPct val="10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_Title and Content" type="obj">
  <p:cSld name="OBJECT">
    <p:spTree>
      <p:nvGrpSpPr>
        <p:cNvPr id="1" name="Shape 466"/>
        <p:cNvGrpSpPr/>
        <p:nvPr/>
      </p:nvGrpSpPr>
      <p:grpSpPr>
        <a:xfrm>
          <a:off x="0" y="0"/>
          <a:ext cx="0" cy="0"/>
          <a:chOff x="0" y="0"/>
          <a:chExt cx="0" cy="0"/>
        </a:xfrm>
      </p:grpSpPr>
      <p:sp>
        <p:nvSpPr>
          <p:cNvPr id="467" name="Google Shape;467;g2776bb490b9_0_166"/>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68" name="Google Shape;468;g2776bb490b9_0_16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1100"/>
              </a:spcBef>
              <a:spcAft>
                <a:spcPts val="0"/>
              </a:spcAft>
              <a:buSzPts val="2100"/>
              <a:buChar char="•"/>
              <a:defRPr/>
            </a:lvl1pPr>
            <a:lvl2pPr marL="914400" lvl="1" indent="-349250" algn="l" rtl="0">
              <a:lnSpc>
                <a:spcPct val="90000"/>
              </a:lnSpc>
              <a:spcBef>
                <a:spcPts val="500"/>
              </a:spcBef>
              <a:spcAft>
                <a:spcPts val="0"/>
              </a:spcAft>
              <a:buSzPts val="1900"/>
              <a:buChar char="•"/>
              <a:defRPr/>
            </a:lvl2pPr>
            <a:lvl3pPr marL="1371600" lvl="2" indent="-323850" algn="l" rtl="0">
              <a:lnSpc>
                <a:spcPct val="90000"/>
              </a:lnSpc>
              <a:spcBef>
                <a:spcPts val="500"/>
              </a:spcBef>
              <a:spcAft>
                <a:spcPts val="0"/>
              </a:spcAft>
              <a:buSzPts val="1500"/>
              <a:buChar char="•"/>
              <a:defRPr/>
            </a:lvl3pPr>
            <a:lvl4pPr marL="1828800" lvl="3" indent="-323850" algn="l" rtl="0">
              <a:lnSpc>
                <a:spcPct val="90000"/>
              </a:lnSpc>
              <a:spcBef>
                <a:spcPts val="500"/>
              </a:spcBef>
              <a:spcAft>
                <a:spcPts val="0"/>
              </a:spcAft>
              <a:buSzPts val="1500"/>
              <a:buChar char="•"/>
              <a:defRPr/>
            </a:lvl4pPr>
            <a:lvl5pPr marL="2286000" lvl="4" indent="-323850" algn="l" rtl="0">
              <a:lnSpc>
                <a:spcPct val="90000"/>
              </a:lnSpc>
              <a:spcBef>
                <a:spcPts val="500"/>
              </a:spcBef>
              <a:spcAft>
                <a:spcPts val="0"/>
              </a:spcAft>
              <a:buSzPts val="1500"/>
              <a:buChar char="•"/>
              <a:defRPr/>
            </a:lvl5pPr>
            <a:lvl6pPr marL="2743200" lvl="5" indent="-323850" algn="l" rtl="0">
              <a:lnSpc>
                <a:spcPct val="90000"/>
              </a:lnSpc>
              <a:spcBef>
                <a:spcPts val="500"/>
              </a:spcBef>
              <a:spcAft>
                <a:spcPts val="0"/>
              </a:spcAft>
              <a:buSzPts val="1500"/>
              <a:buChar char="•"/>
              <a:defRPr/>
            </a:lvl6pPr>
            <a:lvl7pPr marL="3200400" lvl="6" indent="-323850" algn="l" rtl="0">
              <a:lnSpc>
                <a:spcPct val="90000"/>
              </a:lnSpc>
              <a:spcBef>
                <a:spcPts val="500"/>
              </a:spcBef>
              <a:spcAft>
                <a:spcPts val="0"/>
              </a:spcAft>
              <a:buSzPts val="1500"/>
              <a:buChar char="•"/>
              <a:defRPr/>
            </a:lvl7pPr>
            <a:lvl8pPr marL="3657600" lvl="7" indent="-323850" algn="l" rtl="0">
              <a:lnSpc>
                <a:spcPct val="90000"/>
              </a:lnSpc>
              <a:spcBef>
                <a:spcPts val="500"/>
              </a:spcBef>
              <a:spcAft>
                <a:spcPts val="0"/>
              </a:spcAft>
              <a:buSzPts val="1500"/>
              <a:buChar char="•"/>
              <a:defRPr/>
            </a:lvl8pPr>
            <a:lvl9pPr marL="4114800" lvl="8" indent="-323850" algn="l" rtl="0">
              <a:lnSpc>
                <a:spcPct val="90000"/>
              </a:lnSpc>
              <a:spcBef>
                <a:spcPts val="500"/>
              </a:spcBef>
              <a:spcAft>
                <a:spcPts val="0"/>
              </a:spcAft>
              <a:buSzPts val="1500"/>
              <a:buChar char="•"/>
              <a:defRPr/>
            </a:lvl9pPr>
          </a:lstStyle>
          <a:p>
            <a:endParaRPr/>
          </a:p>
        </p:txBody>
      </p:sp>
      <p:sp>
        <p:nvSpPr>
          <p:cNvPr id="469" name="Google Shape;469;g2776bb490b9_0_166"/>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0" name="Google Shape;470;g2776bb490b9_0_166"/>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1" name="Google Shape;471;g2776bb490b9_0_166"/>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72"/>
        <p:cNvGrpSpPr/>
        <p:nvPr/>
      </p:nvGrpSpPr>
      <p:grpSpPr>
        <a:xfrm>
          <a:off x="0" y="0"/>
          <a:ext cx="0" cy="0"/>
          <a:chOff x="0" y="0"/>
          <a:chExt cx="0" cy="0"/>
        </a:xfrm>
      </p:grpSpPr>
      <p:sp>
        <p:nvSpPr>
          <p:cNvPr id="473" name="Google Shape;473;g2776bb490b9_0_172"/>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4" name="Google Shape;474;g2776bb490b9_0_172"/>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1100"/>
              </a:spcBef>
              <a:spcAft>
                <a:spcPts val="0"/>
              </a:spcAft>
              <a:buSzPts val="2100"/>
              <a:buChar char="•"/>
              <a:defRPr/>
            </a:lvl1pPr>
            <a:lvl2pPr marL="914400" lvl="1" indent="-349250" algn="l" rtl="0">
              <a:lnSpc>
                <a:spcPct val="90000"/>
              </a:lnSpc>
              <a:spcBef>
                <a:spcPts val="500"/>
              </a:spcBef>
              <a:spcAft>
                <a:spcPts val="0"/>
              </a:spcAft>
              <a:buSzPts val="1900"/>
              <a:buChar char="•"/>
              <a:defRPr/>
            </a:lvl2pPr>
            <a:lvl3pPr marL="1371600" lvl="2" indent="-323850" algn="l" rtl="0">
              <a:lnSpc>
                <a:spcPct val="90000"/>
              </a:lnSpc>
              <a:spcBef>
                <a:spcPts val="500"/>
              </a:spcBef>
              <a:spcAft>
                <a:spcPts val="0"/>
              </a:spcAft>
              <a:buSzPts val="1500"/>
              <a:buChar char="•"/>
              <a:defRPr/>
            </a:lvl3pPr>
            <a:lvl4pPr marL="1828800" lvl="3" indent="-323850" algn="l" rtl="0">
              <a:lnSpc>
                <a:spcPct val="90000"/>
              </a:lnSpc>
              <a:spcBef>
                <a:spcPts val="500"/>
              </a:spcBef>
              <a:spcAft>
                <a:spcPts val="0"/>
              </a:spcAft>
              <a:buSzPts val="1500"/>
              <a:buChar char="•"/>
              <a:defRPr/>
            </a:lvl4pPr>
            <a:lvl5pPr marL="2286000" lvl="4" indent="-323850" algn="l" rtl="0">
              <a:lnSpc>
                <a:spcPct val="90000"/>
              </a:lnSpc>
              <a:spcBef>
                <a:spcPts val="500"/>
              </a:spcBef>
              <a:spcAft>
                <a:spcPts val="0"/>
              </a:spcAft>
              <a:buSzPts val="1500"/>
              <a:buChar char="•"/>
              <a:defRPr/>
            </a:lvl5pPr>
            <a:lvl6pPr marL="2743200" lvl="5" indent="-323850" algn="l" rtl="0">
              <a:lnSpc>
                <a:spcPct val="90000"/>
              </a:lnSpc>
              <a:spcBef>
                <a:spcPts val="500"/>
              </a:spcBef>
              <a:spcAft>
                <a:spcPts val="0"/>
              </a:spcAft>
              <a:buSzPts val="1500"/>
              <a:buChar char="•"/>
              <a:defRPr/>
            </a:lvl6pPr>
            <a:lvl7pPr marL="3200400" lvl="6" indent="-323850" algn="l" rtl="0">
              <a:lnSpc>
                <a:spcPct val="90000"/>
              </a:lnSpc>
              <a:spcBef>
                <a:spcPts val="500"/>
              </a:spcBef>
              <a:spcAft>
                <a:spcPts val="0"/>
              </a:spcAft>
              <a:buSzPts val="1500"/>
              <a:buChar char="•"/>
              <a:defRPr/>
            </a:lvl7pPr>
            <a:lvl8pPr marL="3657600" lvl="7" indent="-323850" algn="l" rtl="0">
              <a:lnSpc>
                <a:spcPct val="90000"/>
              </a:lnSpc>
              <a:spcBef>
                <a:spcPts val="500"/>
              </a:spcBef>
              <a:spcAft>
                <a:spcPts val="0"/>
              </a:spcAft>
              <a:buSzPts val="1500"/>
              <a:buChar char="•"/>
              <a:defRPr/>
            </a:lvl8pPr>
            <a:lvl9pPr marL="4114800" lvl="8" indent="-323850" algn="l" rtl="0">
              <a:lnSpc>
                <a:spcPct val="90000"/>
              </a:lnSpc>
              <a:spcBef>
                <a:spcPts val="500"/>
              </a:spcBef>
              <a:spcAft>
                <a:spcPts val="0"/>
              </a:spcAft>
              <a:buSzPts val="1500"/>
              <a:buChar char="•"/>
              <a:defRPr/>
            </a:lvl9pPr>
          </a:lstStyle>
          <a:p>
            <a:endParaRPr/>
          </a:p>
        </p:txBody>
      </p:sp>
      <p:sp>
        <p:nvSpPr>
          <p:cNvPr id="475" name="Google Shape;475;g2776bb490b9_0_172"/>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6" name="Google Shape;476;g2776bb490b9_0_172"/>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7" name="Google Shape;477;g2776bb490b9_0_172"/>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78"/>
        <p:cNvGrpSpPr/>
        <p:nvPr/>
      </p:nvGrpSpPr>
      <p:grpSpPr>
        <a:xfrm>
          <a:off x="0" y="0"/>
          <a:ext cx="0" cy="0"/>
          <a:chOff x="0" y="0"/>
          <a:chExt cx="0" cy="0"/>
        </a:xfrm>
      </p:grpSpPr>
      <p:sp>
        <p:nvSpPr>
          <p:cNvPr id="479" name="Google Shape;479;g2776bb490b9_0_178"/>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480"/>
        <p:cNvGrpSpPr/>
        <p:nvPr/>
      </p:nvGrpSpPr>
      <p:grpSpPr>
        <a:xfrm>
          <a:off x="0" y="0"/>
          <a:ext cx="0" cy="0"/>
          <a:chOff x="0" y="0"/>
          <a:chExt cx="0" cy="0"/>
        </a:xfrm>
      </p:grpSpPr>
      <p:sp>
        <p:nvSpPr>
          <p:cNvPr id="481" name="Google Shape;481;g2776bb490b9_0_180"/>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9985">
          <p15:clr>
            <a:srgbClr val="F26B43"/>
          </p15:clr>
        </p15:guide>
        <p15:guide id="2" pos="135">
          <p15:clr>
            <a:srgbClr val="F26B43"/>
          </p15:clr>
        </p15:guide>
        <p15:guide id="3" orient="horz" pos="935">
          <p15:clr>
            <a:srgbClr val="F26B43"/>
          </p15:clr>
        </p15:guide>
        <p15:guide id="4" orient="horz" pos="5321">
          <p15:clr>
            <a:srgbClr val="F26B43"/>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2"/>
        <p:cNvGrpSpPr/>
        <p:nvPr/>
      </p:nvGrpSpPr>
      <p:grpSpPr>
        <a:xfrm>
          <a:off x="0" y="0"/>
          <a:ext cx="0" cy="0"/>
          <a:chOff x="0" y="0"/>
          <a:chExt cx="0" cy="0"/>
        </a:xfrm>
      </p:grpSpPr>
      <p:sp>
        <p:nvSpPr>
          <p:cNvPr id="483" name="Google Shape;483;g2776bb490b9_0_182"/>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rtl="0">
              <a:lnSpc>
                <a:spcPct val="9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84" name="Google Shape;484;g2776bb490b9_0_182"/>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rmAutofit/>
          </a:bodyPr>
          <a:lstStyle>
            <a:lvl1pPr marL="457200" lvl="0" indent="-349250" algn="l" rtl="0">
              <a:lnSpc>
                <a:spcPct val="90000"/>
              </a:lnSpc>
              <a:spcBef>
                <a:spcPts val="0"/>
              </a:spcBef>
              <a:spcAft>
                <a:spcPts val="0"/>
              </a:spcAft>
              <a:buSzPts val="1900"/>
              <a:buChar char="●"/>
              <a:defRPr/>
            </a:lvl1pPr>
            <a:lvl2pPr marL="914400" lvl="1" indent="-323850" algn="l" rtl="0">
              <a:lnSpc>
                <a:spcPct val="90000"/>
              </a:lnSpc>
              <a:spcBef>
                <a:spcPts val="0"/>
              </a:spcBef>
              <a:spcAft>
                <a:spcPts val="0"/>
              </a:spcAft>
              <a:buSzPts val="1500"/>
              <a:buChar char="○"/>
              <a:defRPr/>
            </a:lvl2pPr>
            <a:lvl3pPr marL="1371600" lvl="2" indent="-323850" algn="l" rtl="0">
              <a:lnSpc>
                <a:spcPct val="90000"/>
              </a:lnSpc>
              <a:spcBef>
                <a:spcPts val="0"/>
              </a:spcBef>
              <a:spcAft>
                <a:spcPts val="0"/>
              </a:spcAft>
              <a:buSzPts val="1500"/>
              <a:buChar char="■"/>
              <a:defRPr/>
            </a:lvl3pPr>
            <a:lvl4pPr marL="1828800" lvl="3" indent="-323850" algn="l" rtl="0">
              <a:lnSpc>
                <a:spcPct val="90000"/>
              </a:lnSpc>
              <a:spcBef>
                <a:spcPts val="0"/>
              </a:spcBef>
              <a:spcAft>
                <a:spcPts val="0"/>
              </a:spcAft>
              <a:buSzPts val="1500"/>
              <a:buChar char="●"/>
              <a:defRPr/>
            </a:lvl4pPr>
            <a:lvl5pPr marL="2286000" lvl="4" indent="-323850" algn="l" rtl="0">
              <a:lnSpc>
                <a:spcPct val="90000"/>
              </a:lnSpc>
              <a:spcBef>
                <a:spcPts val="0"/>
              </a:spcBef>
              <a:spcAft>
                <a:spcPts val="0"/>
              </a:spcAft>
              <a:buSzPts val="1500"/>
              <a:buChar char="○"/>
              <a:defRPr/>
            </a:lvl5pPr>
            <a:lvl6pPr marL="2743200" lvl="5" indent="-323850" algn="l" rtl="0">
              <a:lnSpc>
                <a:spcPct val="90000"/>
              </a:lnSpc>
              <a:spcBef>
                <a:spcPts val="0"/>
              </a:spcBef>
              <a:spcAft>
                <a:spcPts val="0"/>
              </a:spcAft>
              <a:buSzPts val="1500"/>
              <a:buChar char="■"/>
              <a:defRPr/>
            </a:lvl6pPr>
            <a:lvl7pPr marL="3200400" lvl="6" indent="-323850" algn="l" rtl="0">
              <a:lnSpc>
                <a:spcPct val="90000"/>
              </a:lnSpc>
              <a:spcBef>
                <a:spcPts val="0"/>
              </a:spcBef>
              <a:spcAft>
                <a:spcPts val="0"/>
              </a:spcAft>
              <a:buSzPts val="1500"/>
              <a:buChar char="●"/>
              <a:defRPr/>
            </a:lvl7pPr>
            <a:lvl8pPr marL="3657600" lvl="7" indent="-323850" algn="l" rtl="0">
              <a:lnSpc>
                <a:spcPct val="90000"/>
              </a:lnSpc>
              <a:spcBef>
                <a:spcPts val="0"/>
              </a:spcBef>
              <a:spcAft>
                <a:spcPts val="0"/>
              </a:spcAft>
              <a:buSzPts val="1500"/>
              <a:buChar char="○"/>
              <a:defRPr/>
            </a:lvl8pPr>
            <a:lvl9pPr marL="4114800" lvl="8" indent="-323850" algn="l" rtl="0">
              <a:lnSpc>
                <a:spcPct val="90000"/>
              </a:lnSpc>
              <a:spcBef>
                <a:spcPts val="0"/>
              </a:spcBef>
              <a:spcAft>
                <a:spcPts val="0"/>
              </a:spcAft>
              <a:buSzPts val="1500"/>
              <a:buChar char="■"/>
              <a:defRPr/>
            </a:lvl9pPr>
          </a:lstStyle>
          <a:p>
            <a:endParaRPr/>
          </a:p>
        </p:txBody>
      </p:sp>
      <p:sp>
        <p:nvSpPr>
          <p:cNvPr id="485" name="Google Shape;485;g2776bb490b9_0_182"/>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p:cSld name="1_Title Only 2">
    <p:spTree>
      <p:nvGrpSpPr>
        <p:cNvPr id="1" name="Shape 486"/>
        <p:cNvGrpSpPr/>
        <p:nvPr/>
      </p:nvGrpSpPr>
      <p:grpSpPr>
        <a:xfrm>
          <a:off x="0" y="0"/>
          <a:ext cx="0" cy="0"/>
          <a:chOff x="0" y="0"/>
          <a:chExt cx="0" cy="0"/>
        </a:xfrm>
      </p:grpSpPr>
      <p:sp>
        <p:nvSpPr>
          <p:cNvPr id="487" name="Google Shape;487;g2776bb490b9_0_186"/>
          <p:cNvSpPr txBox="1">
            <a:spLocks noGrp="1"/>
          </p:cNvSpPr>
          <p:nvPr>
            <p:ph type="title"/>
          </p:nvPr>
        </p:nvSpPr>
        <p:spPr>
          <a:xfrm>
            <a:off x="161987" y="234865"/>
            <a:ext cx="11725500" cy="4569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dk1"/>
              </a:buClr>
              <a:buSzPts val="11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8"/>
        <p:cNvGrpSpPr/>
        <p:nvPr/>
      </p:nvGrpSpPr>
      <p:grpSpPr>
        <a:xfrm>
          <a:off x="0" y="0"/>
          <a:ext cx="0" cy="0"/>
          <a:chOff x="0" y="0"/>
          <a:chExt cx="0" cy="0"/>
        </a:xfrm>
      </p:grpSpPr>
      <p:sp>
        <p:nvSpPr>
          <p:cNvPr id="489" name="Google Shape;489;g2776bb490b9_0_188"/>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5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0" name="Google Shape;490;g2776bb490b9_0_188"/>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1100"/>
              </a:spcBef>
              <a:spcAft>
                <a:spcPts val="0"/>
              </a:spcAft>
              <a:buClr>
                <a:schemeClr val="dk1"/>
              </a:buClr>
              <a:buSzPts val="1500"/>
              <a:buChar char="•"/>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491" name="Google Shape;491;g2776bb490b9_0_188"/>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1100"/>
              </a:spcBef>
              <a:spcAft>
                <a:spcPts val="0"/>
              </a:spcAft>
              <a:buClr>
                <a:schemeClr val="dk1"/>
              </a:buClr>
              <a:buSzPts val="1500"/>
              <a:buChar char="•"/>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492" name="Google Shape;492;g2776bb490b9_0_188"/>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3" name="Google Shape;493;g2776bb490b9_0_188"/>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4" name="Google Shape;494;g2776bb490b9_0_188"/>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7"/>
        <p:cNvGrpSpPr/>
        <p:nvPr/>
      </p:nvGrpSpPr>
      <p:grpSpPr>
        <a:xfrm>
          <a:off x="0" y="0"/>
          <a:ext cx="0" cy="0"/>
          <a:chOff x="0" y="0"/>
          <a:chExt cx="0" cy="0"/>
        </a:xfrm>
      </p:grpSpPr>
      <p:sp>
        <p:nvSpPr>
          <p:cNvPr id="58" name="Google Shape;58;g17b84aafe2e_0_464"/>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g17b84aafe2e_0_46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1067"/>
              </a:spcBef>
              <a:spcAft>
                <a:spcPts val="0"/>
              </a:spcAft>
              <a:buSzPts val="2100"/>
              <a:buChar char="•"/>
              <a:defRPr/>
            </a:lvl1pPr>
            <a:lvl2pPr marL="914400" lvl="1" indent="-342900" algn="l">
              <a:lnSpc>
                <a:spcPct val="90000"/>
              </a:lnSpc>
              <a:spcBef>
                <a:spcPts val="533"/>
              </a:spcBef>
              <a:spcAft>
                <a:spcPts val="0"/>
              </a:spcAft>
              <a:buSzPts val="1800"/>
              <a:buChar char="•"/>
              <a:defRPr/>
            </a:lvl2pPr>
            <a:lvl3pPr marL="1371600" lvl="2" indent="-323850" algn="l">
              <a:lnSpc>
                <a:spcPct val="90000"/>
              </a:lnSpc>
              <a:spcBef>
                <a:spcPts val="533"/>
              </a:spcBef>
              <a:spcAft>
                <a:spcPts val="0"/>
              </a:spcAft>
              <a:buSzPts val="1500"/>
              <a:buChar char="•"/>
              <a:defRPr/>
            </a:lvl3pPr>
            <a:lvl4pPr marL="1828800" lvl="3" indent="-317500" algn="l">
              <a:lnSpc>
                <a:spcPct val="90000"/>
              </a:lnSpc>
              <a:spcBef>
                <a:spcPts val="533"/>
              </a:spcBef>
              <a:spcAft>
                <a:spcPts val="0"/>
              </a:spcAft>
              <a:buSzPts val="1400"/>
              <a:buChar char="•"/>
              <a:defRPr/>
            </a:lvl4pPr>
            <a:lvl5pPr marL="2286000" lvl="4" indent="-317500" algn="l">
              <a:lnSpc>
                <a:spcPct val="90000"/>
              </a:lnSpc>
              <a:spcBef>
                <a:spcPts val="533"/>
              </a:spcBef>
              <a:spcAft>
                <a:spcPts val="0"/>
              </a:spcAft>
              <a:buSzPts val="1400"/>
              <a:buChar char="•"/>
              <a:defRPr/>
            </a:lvl5pPr>
            <a:lvl6pPr marL="2743200" lvl="5" indent="-317500" algn="l">
              <a:lnSpc>
                <a:spcPct val="90000"/>
              </a:lnSpc>
              <a:spcBef>
                <a:spcPts val="533"/>
              </a:spcBef>
              <a:spcAft>
                <a:spcPts val="0"/>
              </a:spcAft>
              <a:buSzPts val="1400"/>
              <a:buChar char="•"/>
              <a:defRPr/>
            </a:lvl6pPr>
            <a:lvl7pPr marL="3200400" lvl="6" indent="-317500" algn="l">
              <a:lnSpc>
                <a:spcPct val="90000"/>
              </a:lnSpc>
              <a:spcBef>
                <a:spcPts val="533"/>
              </a:spcBef>
              <a:spcAft>
                <a:spcPts val="0"/>
              </a:spcAft>
              <a:buSzPts val="1400"/>
              <a:buChar char="•"/>
              <a:defRPr/>
            </a:lvl7pPr>
            <a:lvl8pPr marL="3657600" lvl="7" indent="-317500" algn="l">
              <a:lnSpc>
                <a:spcPct val="90000"/>
              </a:lnSpc>
              <a:spcBef>
                <a:spcPts val="533"/>
              </a:spcBef>
              <a:spcAft>
                <a:spcPts val="0"/>
              </a:spcAft>
              <a:buSzPts val="1400"/>
              <a:buChar char="•"/>
              <a:defRPr/>
            </a:lvl8pPr>
            <a:lvl9pPr marL="4114800" lvl="8" indent="-317500" algn="l">
              <a:lnSpc>
                <a:spcPct val="90000"/>
              </a:lnSpc>
              <a:spcBef>
                <a:spcPts val="533"/>
              </a:spcBef>
              <a:spcAft>
                <a:spcPts val="0"/>
              </a:spcAft>
              <a:buSzPts val="1400"/>
              <a:buChar char="•"/>
              <a:defRPr/>
            </a:lvl9pPr>
          </a:lstStyle>
          <a:p>
            <a:endParaRPr/>
          </a:p>
        </p:txBody>
      </p:sp>
      <p:sp>
        <p:nvSpPr>
          <p:cNvPr id="60" name="Google Shape;60;g17b84aafe2e_0_464"/>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g17b84aafe2e_0_464"/>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g17b84aafe2e_0_464"/>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5"/>
        <p:cNvGrpSpPr/>
        <p:nvPr/>
      </p:nvGrpSpPr>
      <p:grpSpPr>
        <a:xfrm>
          <a:off x="0" y="0"/>
          <a:ext cx="0" cy="0"/>
          <a:chOff x="0" y="0"/>
          <a:chExt cx="0" cy="0"/>
        </a:xfrm>
      </p:grpSpPr>
      <p:sp>
        <p:nvSpPr>
          <p:cNvPr id="496" name="Google Shape;496;g2776bb490b9_0_195"/>
          <p:cNvSpPr txBox="1">
            <a:spLocks noGrp="1"/>
          </p:cNvSpPr>
          <p:nvPr>
            <p:ph type="title"/>
          </p:nvPr>
        </p:nvSpPr>
        <p:spPr>
          <a:xfrm>
            <a:off x="839788"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5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7" name="Google Shape;497;g2776bb490b9_0_195"/>
          <p:cNvSpPr txBox="1">
            <a:spLocks noGrp="1"/>
          </p:cNvSpPr>
          <p:nvPr>
            <p:ph type="body" idx="1"/>
          </p:nvPr>
        </p:nvSpPr>
        <p:spPr>
          <a:xfrm>
            <a:off x="839788" y="1681163"/>
            <a:ext cx="51579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1100"/>
              </a:spcBef>
              <a:spcAft>
                <a:spcPts val="0"/>
              </a:spcAft>
              <a:buClr>
                <a:schemeClr val="dk1"/>
              </a:buClr>
              <a:buSzPts val="1900"/>
              <a:buNone/>
              <a:defRPr sz="2400" b="1"/>
            </a:lvl1pPr>
            <a:lvl2pPr marL="914400" lvl="1" indent="-228600" algn="l" rtl="0">
              <a:lnSpc>
                <a:spcPct val="90000"/>
              </a:lnSpc>
              <a:spcBef>
                <a:spcPts val="500"/>
              </a:spcBef>
              <a:spcAft>
                <a:spcPts val="0"/>
              </a:spcAft>
              <a:buClr>
                <a:schemeClr val="dk1"/>
              </a:buClr>
              <a:buSzPts val="1500"/>
              <a:buNone/>
              <a:defRPr sz="2000" b="1"/>
            </a:lvl2pPr>
            <a:lvl3pPr marL="1371600" lvl="2" indent="-228600" algn="l" rtl="0">
              <a:lnSpc>
                <a:spcPct val="90000"/>
              </a:lnSpc>
              <a:spcBef>
                <a:spcPts val="500"/>
              </a:spcBef>
              <a:spcAft>
                <a:spcPts val="0"/>
              </a:spcAft>
              <a:buClr>
                <a:schemeClr val="dk1"/>
              </a:buClr>
              <a:buSzPts val="1500"/>
              <a:buNone/>
              <a:defRPr sz="1900" b="1"/>
            </a:lvl3pPr>
            <a:lvl4pPr marL="1828800" lvl="3" indent="-228600" algn="l" rtl="0">
              <a:lnSpc>
                <a:spcPct val="90000"/>
              </a:lnSpc>
              <a:spcBef>
                <a:spcPts val="500"/>
              </a:spcBef>
              <a:spcAft>
                <a:spcPts val="0"/>
              </a:spcAft>
              <a:buClr>
                <a:schemeClr val="dk1"/>
              </a:buClr>
              <a:buSzPts val="1200"/>
              <a:buNone/>
              <a:defRPr sz="1600" b="1"/>
            </a:lvl4pPr>
            <a:lvl5pPr marL="2286000" lvl="4" indent="-228600" algn="l" rtl="0">
              <a:lnSpc>
                <a:spcPct val="90000"/>
              </a:lnSpc>
              <a:spcBef>
                <a:spcPts val="500"/>
              </a:spcBef>
              <a:spcAft>
                <a:spcPts val="0"/>
              </a:spcAft>
              <a:buClr>
                <a:schemeClr val="dk1"/>
              </a:buClr>
              <a:buSzPts val="1200"/>
              <a:buNone/>
              <a:defRPr sz="1600" b="1"/>
            </a:lvl5pPr>
            <a:lvl6pPr marL="2743200" lvl="5" indent="-228600" algn="l" rtl="0">
              <a:lnSpc>
                <a:spcPct val="90000"/>
              </a:lnSpc>
              <a:spcBef>
                <a:spcPts val="500"/>
              </a:spcBef>
              <a:spcAft>
                <a:spcPts val="0"/>
              </a:spcAft>
              <a:buClr>
                <a:schemeClr val="dk1"/>
              </a:buClr>
              <a:buSzPts val="1200"/>
              <a:buNone/>
              <a:defRPr sz="1600" b="1"/>
            </a:lvl6pPr>
            <a:lvl7pPr marL="3200400" lvl="6" indent="-228600" algn="l" rtl="0">
              <a:lnSpc>
                <a:spcPct val="90000"/>
              </a:lnSpc>
              <a:spcBef>
                <a:spcPts val="500"/>
              </a:spcBef>
              <a:spcAft>
                <a:spcPts val="0"/>
              </a:spcAft>
              <a:buClr>
                <a:schemeClr val="dk1"/>
              </a:buClr>
              <a:buSzPts val="1200"/>
              <a:buNone/>
              <a:defRPr sz="1600" b="1"/>
            </a:lvl7pPr>
            <a:lvl8pPr marL="3657600" lvl="7" indent="-228600" algn="l" rtl="0">
              <a:lnSpc>
                <a:spcPct val="90000"/>
              </a:lnSpc>
              <a:spcBef>
                <a:spcPts val="500"/>
              </a:spcBef>
              <a:spcAft>
                <a:spcPts val="0"/>
              </a:spcAft>
              <a:buClr>
                <a:schemeClr val="dk1"/>
              </a:buClr>
              <a:buSzPts val="1200"/>
              <a:buNone/>
              <a:defRPr sz="1600" b="1"/>
            </a:lvl8pPr>
            <a:lvl9pPr marL="4114800" lvl="8" indent="-228600" algn="l" rtl="0">
              <a:lnSpc>
                <a:spcPct val="90000"/>
              </a:lnSpc>
              <a:spcBef>
                <a:spcPts val="500"/>
              </a:spcBef>
              <a:spcAft>
                <a:spcPts val="0"/>
              </a:spcAft>
              <a:buClr>
                <a:schemeClr val="dk1"/>
              </a:buClr>
              <a:buSzPts val="1200"/>
              <a:buNone/>
              <a:defRPr sz="1600" b="1"/>
            </a:lvl9pPr>
          </a:lstStyle>
          <a:p>
            <a:endParaRPr/>
          </a:p>
        </p:txBody>
      </p:sp>
      <p:sp>
        <p:nvSpPr>
          <p:cNvPr id="498" name="Google Shape;498;g2776bb490b9_0_195"/>
          <p:cNvSpPr txBox="1">
            <a:spLocks noGrp="1"/>
          </p:cNvSpPr>
          <p:nvPr>
            <p:ph type="body" idx="2"/>
          </p:nvPr>
        </p:nvSpPr>
        <p:spPr>
          <a:xfrm>
            <a:off x="839788" y="2505075"/>
            <a:ext cx="5157900" cy="36849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1100"/>
              </a:spcBef>
              <a:spcAft>
                <a:spcPts val="0"/>
              </a:spcAft>
              <a:buClr>
                <a:schemeClr val="dk1"/>
              </a:buClr>
              <a:buSzPts val="1500"/>
              <a:buChar char="•"/>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499" name="Google Shape;499;g2776bb490b9_0_195"/>
          <p:cNvSpPr txBox="1">
            <a:spLocks noGrp="1"/>
          </p:cNvSpPr>
          <p:nvPr>
            <p:ph type="body" idx="3"/>
          </p:nvPr>
        </p:nvSpPr>
        <p:spPr>
          <a:xfrm>
            <a:off x="6172200" y="1681163"/>
            <a:ext cx="5183100" cy="8241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1100"/>
              </a:spcBef>
              <a:spcAft>
                <a:spcPts val="0"/>
              </a:spcAft>
              <a:buClr>
                <a:schemeClr val="dk1"/>
              </a:buClr>
              <a:buSzPts val="1900"/>
              <a:buNone/>
              <a:defRPr sz="2400" b="1"/>
            </a:lvl1pPr>
            <a:lvl2pPr marL="914400" lvl="1" indent="-228600" algn="l" rtl="0">
              <a:lnSpc>
                <a:spcPct val="90000"/>
              </a:lnSpc>
              <a:spcBef>
                <a:spcPts val="500"/>
              </a:spcBef>
              <a:spcAft>
                <a:spcPts val="0"/>
              </a:spcAft>
              <a:buClr>
                <a:schemeClr val="dk1"/>
              </a:buClr>
              <a:buSzPts val="1500"/>
              <a:buNone/>
              <a:defRPr sz="2000" b="1"/>
            </a:lvl2pPr>
            <a:lvl3pPr marL="1371600" lvl="2" indent="-228600" algn="l" rtl="0">
              <a:lnSpc>
                <a:spcPct val="90000"/>
              </a:lnSpc>
              <a:spcBef>
                <a:spcPts val="500"/>
              </a:spcBef>
              <a:spcAft>
                <a:spcPts val="0"/>
              </a:spcAft>
              <a:buClr>
                <a:schemeClr val="dk1"/>
              </a:buClr>
              <a:buSzPts val="1500"/>
              <a:buNone/>
              <a:defRPr sz="1900" b="1"/>
            </a:lvl3pPr>
            <a:lvl4pPr marL="1828800" lvl="3" indent="-228600" algn="l" rtl="0">
              <a:lnSpc>
                <a:spcPct val="90000"/>
              </a:lnSpc>
              <a:spcBef>
                <a:spcPts val="500"/>
              </a:spcBef>
              <a:spcAft>
                <a:spcPts val="0"/>
              </a:spcAft>
              <a:buClr>
                <a:schemeClr val="dk1"/>
              </a:buClr>
              <a:buSzPts val="1200"/>
              <a:buNone/>
              <a:defRPr sz="1600" b="1"/>
            </a:lvl4pPr>
            <a:lvl5pPr marL="2286000" lvl="4" indent="-228600" algn="l" rtl="0">
              <a:lnSpc>
                <a:spcPct val="90000"/>
              </a:lnSpc>
              <a:spcBef>
                <a:spcPts val="500"/>
              </a:spcBef>
              <a:spcAft>
                <a:spcPts val="0"/>
              </a:spcAft>
              <a:buClr>
                <a:schemeClr val="dk1"/>
              </a:buClr>
              <a:buSzPts val="1200"/>
              <a:buNone/>
              <a:defRPr sz="1600" b="1"/>
            </a:lvl5pPr>
            <a:lvl6pPr marL="2743200" lvl="5" indent="-228600" algn="l" rtl="0">
              <a:lnSpc>
                <a:spcPct val="90000"/>
              </a:lnSpc>
              <a:spcBef>
                <a:spcPts val="500"/>
              </a:spcBef>
              <a:spcAft>
                <a:spcPts val="0"/>
              </a:spcAft>
              <a:buClr>
                <a:schemeClr val="dk1"/>
              </a:buClr>
              <a:buSzPts val="1200"/>
              <a:buNone/>
              <a:defRPr sz="1600" b="1"/>
            </a:lvl6pPr>
            <a:lvl7pPr marL="3200400" lvl="6" indent="-228600" algn="l" rtl="0">
              <a:lnSpc>
                <a:spcPct val="90000"/>
              </a:lnSpc>
              <a:spcBef>
                <a:spcPts val="500"/>
              </a:spcBef>
              <a:spcAft>
                <a:spcPts val="0"/>
              </a:spcAft>
              <a:buClr>
                <a:schemeClr val="dk1"/>
              </a:buClr>
              <a:buSzPts val="1200"/>
              <a:buNone/>
              <a:defRPr sz="1600" b="1"/>
            </a:lvl7pPr>
            <a:lvl8pPr marL="3657600" lvl="7" indent="-228600" algn="l" rtl="0">
              <a:lnSpc>
                <a:spcPct val="90000"/>
              </a:lnSpc>
              <a:spcBef>
                <a:spcPts val="500"/>
              </a:spcBef>
              <a:spcAft>
                <a:spcPts val="0"/>
              </a:spcAft>
              <a:buClr>
                <a:schemeClr val="dk1"/>
              </a:buClr>
              <a:buSzPts val="1200"/>
              <a:buNone/>
              <a:defRPr sz="1600" b="1"/>
            </a:lvl8pPr>
            <a:lvl9pPr marL="4114800" lvl="8" indent="-228600" algn="l" rtl="0">
              <a:lnSpc>
                <a:spcPct val="90000"/>
              </a:lnSpc>
              <a:spcBef>
                <a:spcPts val="500"/>
              </a:spcBef>
              <a:spcAft>
                <a:spcPts val="0"/>
              </a:spcAft>
              <a:buClr>
                <a:schemeClr val="dk1"/>
              </a:buClr>
              <a:buSzPts val="1200"/>
              <a:buNone/>
              <a:defRPr sz="1600" b="1"/>
            </a:lvl9pPr>
          </a:lstStyle>
          <a:p>
            <a:endParaRPr/>
          </a:p>
        </p:txBody>
      </p:sp>
      <p:sp>
        <p:nvSpPr>
          <p:cNvPr id="500" name="Google Shape;500;g2776bb490b9_0_195"/>
          <p:cNvSpPr txBox="1">
            <a:spLocks noGrp="1"/>
          </p:cNvSpPr>
          <p:nvPr>
            <p:ph type="body" idx="4"/>
          </p:nvPr>
        </p:nvSpPr>
        <p:spPr>
          <a:xfrm>
            <a:off x="6172200" y="2505075"/>
            <a:ext cx="5183100" cy="36849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1100"/>
              </a:spcBef>
              <a:spcAft>
                <a:spcPts val="0"/>
              </a:spcAft>
              <a:buClr>
                <a:schemeClr val="dk1"/>
              </a:buClr>
              <a:buSzPts val="1500"/>
              <a:buChar char="•"/>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501" name="Google Shape;501;g2776bb490b9_0_195"/>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2" name="Google Shape;502;g2776bb490b9_0_195"/>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3" name="Google Shape;503;g2776bb490b9_0_195"/>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4"/>
        <p:cNvGrpSpPr/>
        <p:nvPr/>
      </p:nvGrpSpPr>
      <p:grpSpPr>
        <a:xfrm>
          <a:off x="0" y="0"/>
          <a:ext cx="0" cy="0"/>
          <a:chOff x="0" y="0"/>
          <a:chExt cx="0" cy="0"/>
        </a:xfrm>
      </p:grpSpPr>
      <p:sp>
        <p:nvSpPr>
          <p:cNvPr id="505" name="Google Shape;505;g2776bb490b9_0_204"/>
          <p:cNvSpPr txBox="1">
            <a:spLocks noGrp="1"/>
          </p:cNvSpPr>
          <p:nvPr>
            <p:ph type="title"/>
          </p:nvPr>
        </p:nvSpPr>
        <p:spPr>
          <a:xfrm>
            <a:off x="839788" y="457200"/>
            <a:ext cx="3932100" cy="1600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6" name="Google Shape;506;g2776bb490b9_0_204"/>
          <p:cNvSpPr txBox="1">
            <a:spLocks noGrp="1"/>
          </p:cNvSpPr>
          <p:nvPr>
            <p:ph type="body" idx="1"/>
          </p:nvPr>
        </p:nvSpPr>
        <p:spPr>
          <a:xfrm>
            <a:off x="5183188" y="987425"/>
            <a:ext cx="6172500" cy="48735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1100"/>
              </a:spcBef>
              <a:spcAft>
                <a:spcPts val="0"/>
              </a:spcAft>
              <a:buClr>
                <a:schemeClr val="dk1"/>
              </a:buClr>
              <a:buSzPts val="2400"/>
              <a:buChar char="•"/>
              <a:defRPr sz="3200"/>
            </a:lvl1pPr>
            <a:lvl2pPr marL="914400" lvl="1" indent="-361950" algn="l" rtl="0">
              <a:lnSpc>
                <a:spcPct val="90000"/>
              </a:lnSpc>
              <a:spcBef>
                <a:spcPts val="500"/>
              </a:spcBef>
              <a:spcAft>
                <a:spcPts val="0"/>
              </a:spcAft>
              <a:buClr>
                <a:schemeClr val="dk1"/>
              </a:buClr>
              <a:buSzPts val="2100"/>
              <a:buChar char="•"/>
              <a:defRPr sz="2800"/>
            </a:lvl2pPr>
            <a:lvl3pPr marL="1371600" lvl="2" indent="-349250" algn="l" rtl="0">
              <a:lnSpc>
                <a:spcPct val="90000"/>
              </a:lnSpc>
              <a:spcBef>
                <a:spcPts val="500"/>
              </a:spcBef>
              <a:spcAft>
                <a:spcPts val="0"/>
              </a:spcAft>
              <a:buClr>
                <a:schemeClr val="dk1"/>
              </a:buClr>
              <a:buSzPts val="1900"/>
              <a:buChar char="•"/>
              <a:defRPr sz="2400"/>
            </a:lvl3pPr>
            <a:lvl4pPr marL="1828800" lvl="3" indent="-323850" algn="l" rtl="0">
              <a:lnSpc>
                <a:spcPct val="90000"/>
              </a:lnSpc>
              <a:spcBef>
                <a:spcPts val="500"/>
              </a:spcBef>
              <a:spcAft>
                <a:spcPts val="0"/>
              </a:spcAft>
              <a:buClr>
                <a:schemeClr val="dk1"/>
              </a:buClr>
              <a:buSzPts val="1500"/>
              <a:buChar char="•"/>
              <a:defRPr sz="2000"/>
            </a:lvl4pPr>
            <a:lvl5pPr marL="2286000" lvl="4" indent="-323850" algn="l" rtl="0">
              <a:lnSpc>
                <a:spcPct val="90000"/>
              </a:lnSpc>
              <a:spcBef>
                <a:spcPts val="500"/>
              </a:spcBef>
              <a:spcAft>
                <a:spcPts val="0"/>
              </a:spcAft>
              <a:buClr>
                <a:schemeClr val="dk1"/>
              </a:buClr>
              <a:buSzPts val="1500"/>
              <a:buChar char="•"/>
              <a:defRPr sz="2000"/>
            </a:lvl5pPr>
            <a:lvl6pPr marL="2743200" lvl="5" indent="-323850" algn="l" rtl="0">
              <a:lnSpc>
                <a:spcPct val="90000"/>
              </a:lnSpc>
              <a:spcBef>
                <a:spcPts val="500"/>
              </a:spcBef>
              <a:spcAft>
                <a:spcPts val="0"/>
              </a:spcAft>
              <a:buClr>
                <a:schemeClr val="dk1"/>
              </a:buClr>
              <a:buSzPts val="1500"/>
              <a:buChar char="•"/>
              <a:defRPr sz="2000"/>
            </a:lvl6pPr>
            <a:lvl7pPr marL="3200400" lvl="6" indent="-323850" algn="l" rtl="0">
              <a:lnSpc>
                <a:spcPct val="90000"/>
              </a:lnSpc>
              <a:spcBef>
                <a:spcPts val="500"/>
              </a:spcBef>
              <a:spcAft>
                <a:spcPts val="0"/>
              </a:spcAft>
              <a:buClr>
                <a:schemeClr val="dk1"/>
              </a:buClr>
              <a:buSzPts val="1500"/>
              <a:buChar char="•"/>
              <a:defRPr sz="2000"/>
            </a:lvl7pPr>
            <a:lvl8pPr marL="3657600" lvl="7" indent="-323850" algn="l" rtl="0">
              <a:lnSpc>
                <a:spcPct val="90000"/>
              </a:lnSpc>
              <a:spcBef>
                <a:spcPts val="500"/>
              </a:spcBef>
              <a:spcAft>
                <a:spcPts val="0"/>
              </a:spcAft>
              <a:buClr>
                <a:schemeClr val="dk1"/>
              </a:buClr>
              <a:buSzPts val="1500"/>
              <a:buChar char="•"/>
              <a:defRPr sz="2000"/>
            </a:lvl8pPr>
            <a:lvl9pPr marL="4114800" lvl="8" indent="-323850" algn="l" rtl="0">
              <a:lnSpc>
                <a:spcPct val="90000"/>
              </a:lnSpc>
              <a:spcBef>
                <a:spcPts val="500"/>
              </a:spcBef>
              <a:spcAft>
                <a:spcPts val="0"/>
              </a:spcAft>
              <a:buClr>
                <a:schemeClr val="dk1"/>
              </a:buClr>
              <a:buSzPts val="1500"/>
              <a:buChar char="•"/>
              <a:defRPr sz="2000"/>
            </a:lvl9pPr>
          </a:lstStyle>
          <a:p>
            <a:endParaRPr/>
          </a:p>
        </p:txBody>
      </p:sp>
      <p:sp>
        <p:nvSpPr>
          <p:cNvPr id="507" name="Google Shape;507;g2776bb490b9_0_204"/>
          <p:cNvSpPr txBox="1">
            <a:spLocks noGrp="1"/>
          </p:cNvSpPr>
          <p:nvPr>
            <p:ph type="body" idx="2"/>
          </p:nvPr>
        </p:nvSpPr>
        <p:spPr>
          <a:xfrm>
            <a:off x="839788" y="2057400"/>
            <a:ext cx="39321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100"/>
              </a:spcBef>
              <a:spcAft>
                <a:spcPts val="0"/>
              </a:spcAft>
              <a:buClr>
                <a:schemeClr val="dk1"/>
              </a:buClr>
              <a:buSzPts val="1200"/>
              <a:buNone/>
              <a:defRPr sz="1600"/>
            </a:lvl1pPr>
            <a:lvl2pPr marL="914400" lvl="1" indent="-228600" algn="l" rtl="0">
              <a:lnSpc>
                <a:spcPct val="90000"/>
              </a:lnSpc>
              <a:spcBef>
                <a:spcPts val="500"/>
              </a:spcBef>
              <a:spcAft>
                <a:spcPts val="0"/>
              </a:spcAft>
              <a:buClr>
                <a:schemeClr val="dk1"/>
              </a:buClr>
              <a:buSzPts val="1100"/>
              <a:buNone/>
              <a:defRPr sz="1500"/>
            </a:lvl2pPr>
            <a:lvl3pPr marL="1371600" lvl="2" indent="-228600" algn="l" rtl="0">
              <a:lnSpc>
                <a:spcPct val="90000"/>
              </a:lnSpc>
              <a:spcBef>
                <a:spcPts val="500"/>
              </a:spcBef>
              <a:spcAft>
                <a:spcPts val="0"/>
              </a:spcAft>
              <a:buClr>
                <a:schemeClr val="dk1"/>
              </a:buClr>
              <a:buSzPts val="900"/>
              <a:buNone/>
              <a:defRPr sz="1200"/>
            </a:lvl3pPr>
            <a:lvl4pPr marL="1828800" lvl="3" indent="-228600" algn="l" rtl="0">
              <a:lnSpc>
                <a:spcPct val="90000"/>
              </a:lnSpc>
              <a:spcBef>
                <a:spcPts val="500"/>
              </a:spcBef>
              <a:spcAft>
                <a:spcPts val="0"/>
              </a:spcAft>
              <a:buClr>
                <a:schemeClr val="dk1"/>
              </a:buClr>
              <a:buSzPts val="800"/>
              <a:buNone/>
              <a:defRPr sz="1100"/>
            </a:lvl4pPr>
            <a:lvl5pPr marL="2286000" lvl="4" indent="-228600" algn="l" rtl="0">
              <a:lnSpc>
                <a:spcPct val="90000"/>
              </a:lnSpc>
              <a:spcBef>
                <a:spcPts val="500"/>
              </a:spcBef>
              <a:spcAft>
                <a:spcPts val="0"/>
              </a:spcAft>
              <a:buClr>
                <a:schemeClr val="dk1"/>
              </a:buClr>
              <a:buSzPts val="800"/>
              <a:buNone/>
              <a:defRPr sz="1100"/>
            </a:lvl5pPr>
            <a:lvl6pPr marL="2743200" lvl="5" indent="-228600" algn="l" rtl="0">
              <a:lnSpc>
                <a:spcPct val="90000"/>
              </a:lnSpc>
              <a:spcBef>
                <a:spcPts val="500"/>
              </a:spcBef>
              <a:spcAft>
                <a:spcPts val="0"/>
              </a:spcAft>
              <a:buClr>
                <a:schemeClr val="dk1"/>
              </a:buClr>
              <a:buSzPts val="800"/>
              <a:buNone/>
              <a:defRPr sz="1100"/>
            </a:lvl6pPr>
            <a:lvl7pPr marL="3200400" lvl="6" indent="-228600" algn="l" rtl="0">
              <a:lnSpc>
                <a:spcPct val="90000"/>
              </a:lnSpc>
              <a:spcBef>
                <a:spcPts val="500"/>
              </a:spcBef>
              <a:spcAft>
                <a:spcPts val="0"/>
              </a:spcAft>
              <a:buClr>
                <a:schemeClr val="dk1"/>
              </a:buClr>
              <a:buSzPts val="800"/>
              <a:buNone/>
              <a:defRPr sz="1100"/>
            </a:lvl7pPr>
            <a:lvl8pPr marL="3657600" lvl="7" indent="-228600" algn="l" rtl="0">
              <a:lnSpc>
                <a:spcPct val="90000"/>
              </a:lnSpc>
              <a:spcBef>
                <a:spcPts val="500"/>
              </a:spcBef>
              <a:spcAft>
                <a:spcPts val="0"/>
              </a:spcAft>
              <a:buClr>
                <a:schemeClr val="dk1"/>
              </a:buClr>
              <a:buSzPts val="800"/>
              <a:buNone/>
              <a:defRPr sz="1100"/>
            </a:lvl8pPr>
            <a:lvl9pPr marL="4114800" lvl="8" indent="-228600" algn="l" rtl="0">
              <a:lnSpc>
                <a:spcPct val="90000"/>
              </a:lnSpc>
              <a:spcBef>
                <a:spcPts val="500"/>
              </a:spcBef>
              <a:spcAft>
                <a:spcPts val="0"/>
              </a:spcAft>
              <a:buClr>
                <a:schemeClr val="dk1"/>
              </a:buClr>
              <a:buSzPts val="800"/>
              <a:buNone/>
              <a:defRPr sz="1100"/>
            </a:lvl9pPr>
          </a:lstStyle>
          <a:p>
            <a:endParaRPr/>
          </a:p>
        </p:txBody>
      </p:sp>
      <p:sp>
        <p:nvSpPr>
          <p:cNvPr id="508" name="Google Shape;508;g2776bb490b9_0_204"/>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9" name="Google Shape;509;g2776bb490b9_0_204"/>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0" name="Google Shape;510;g2776bb490b9_0_204"/>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1"/>
        <p:cNvGrpSpPr/>
        <p:nvPr/>
      </p:nvGrpSpPr>
      <p:grpSpPr>
        <a:xfrm>
          <a:off x="0" y="0"/>
          <a:ext cx="0" cy="0"/>
          <a:chOff x="0" y="0"/>
          <a:chExt cx="0" cy="0"/>
        </a:xfrm>
      </p:grpSpPr>
      <p:sp>
        <p:nvSpPr>
          <p:cNvPr id="512" name="Google Shape;512;g2776bb490b9_0_211"/>
          <p:cNvSpPr txBox="1">
            <a:spLocks noGrp="1"/>
          </p:cNvSpPr>
          <p:nvPr>
            <p:ph type="title"/>
          </p:nvPr>
        </p:nvSpPr>
        <p:spPr>
          <a:xfrm>
            <a:off x="839788" y="457200"/>
            <a:ext cx="3932100" cy="1600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3" name="Google Shape;513;g2776bb490b9_0_211"/>
          <p:cNvSpPr>
            <a:spLocks noGrp="1"/>
          </p:cNvSpPr>
          <p:nvPr>
            <p:ph type="pic" idx="2"/>
          </p:nvPr>
        </p:nvSpPr>
        <p:spPr>
          <a:xfrm>
            <a:off x="5183188" y="987425"/>
            <a:ext cx="6172500" cy="4873500"/>
          </a:xfrm>
          <a:prstGeom prst="rect">
            <a:avLst/>
          </a:prstGeom>
          <a:noFill/>
          <a:ln>
            <a:noFill/>
          </a:ln>
        </p:spPr>
      </p:sp>
      <p:sp>
        <p:nvSpPr>
          <p:cNvPr id="514" name="Google Shape;514;g2776bb490b9_0_211"/>
          <p:cNvSpPr txBox="1">
            <a:spLocks noGrp="1"/>
          </p:cNvSpPr>
          <p:nvPr>
            <p:ph type="body" idx="1"/>
          </p:nvPr>
        </p:nvSpPr>
        <p:spPr>
          <a:xfrm>
            <a:off x="839788" y="2057400"/>
            <a:ext cx="3932100" cy="3811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100"/>
              </a:spcBef>
              <a:spcAft>
                <a:spcPts val="0"/>
              </a:spcAft>
              <a:buClr>
                <a:schemeClr val="dk1"/>
              </a:buClr>
              <a:buSzPts val="1200"/>
              <a:buNone/>
              <a:defRPr sz="1600"/>
            </a:lvl1pPr>
            <a:lvl2pPr marL="914400" lvl="1" indent="-228600" algn="l" rtl="0">
              <a:lnSpc>
                <a:spcPct val="90000"/>
              </a:lnSpc>
              <a:spcBef>
                <a:spcPts val="500"/>
              </a:spcBef>
              <a:spcAft>
                <a:spcPts val="0"/>
              </a:spcAft>
              <a:buClr>
                <a:schemeClr val="dk1"/>
              </a:buClr>
              <a:buSzPts val="1100"/>
              <a:buNone/>
              <a:defRPr sz="1500"/>
            </a:lvl2pPr>
            <a:lvl3pPr marL="1371600" lvl="2" indent="-228600" algn="l" rtl="0">
              <a:lnSpc>
                <a:spcPct val="90000"/>
              </a:lnSpc>
              <a:spcBef>
                <a:spcPts val="500"/>
              </a:spcBef>
              <a:spcAft>
                <a:spcPts val="0"/>
              </a:spcAft>
              <a:buClr>
                <a:schemeClr val="dk1"/>
              </a:buClr>
              <a:buSzPts val="900"/>
              <a:buNone/>
              <a:defRPr sz="1200"/>
            </a:lvl3pPr>
            <a:lvl4pPr marL="1828800" lvl="3" indent="-228600" algn="l" rtl="0">
              <a:lnSpc>
                <a:spcPct val="90000"/>
              </a:lnSpc>
              <a:spcBef>
                <a:spcPts val="500"/>
              </a:spcBef>
              <a:spcAft>
                <a:spcPts val="0"/>
              </a:spcAft>
              <a:buClr>
                <a:schemeClr val="dk1"/>
              </a:buClr>
              <a:buSzPts val="800"/>
              <a:buNone/>
              <a:defRPr sz="1100"/>
            </a:lvl4pPr>
            <a:lvl5pPr marL="2286000" lvl="4" indent="-228600" algn="l" rtl="0">
              <a:lnSpc>
                <a:spcPct val="90000"/>
              </a:lnSpc>
              <a:spcBef>
                <a:spcPts val="500"/>
              </a:spcBef>
              <a:spcAft>
                <a:spcPts val="0"/>
              </a:spcAft>
              <a:buClr>
                <a:schemeClr val="dk1"/>
              </a:buClr>
              <a:buSzPts val="800"/>
              <a:buNone/>
              <a:defRPr sz="1100"/>
            </a:lvl5pPr>
            <a:lvl6pPr marL="2743200" lvl="5" indent="-228600" algn="l" rtl="0">
              <a:lnSpc>
                <a:spcPct val="90000"/>
              </a:lnSpc>
              <a:spcBef>
                <a:spcPts val="500"/>
              </a:spcBef>
              <a:spcAft>
                <a:spcPts val="0"/>
              </a:spcAft>
              <a:buClr>
                <a:schemeClr val="dk1"/>
              </a:buClr>
              <a:buSzPts val="800"/>
              <a:buNone/>
              <a:defRPr sz="1100"/>
            </a:lvl6pPr>
            <a:lvl7pPr marL="3200400" lvl="6" indent="-228600" algn="l" rtl="0">
              <a:lnSpc>
                <a:spcPct val="90000"/>
              </a:lnSpc>
              <a:spcBef>
                <a:spcPts val="500"/>
              </a:spcBef>
              <a:spcAft>
                <a:spcPts val="0"/>
              </a:spcAft>
              <a:buClr>
                <a:schemeClr val="dk1"/>
              </a:buClr>
              <a:buSzPts val="800"/>
              <a:buNone/>
              <a:defRPr sz="1100"/>
            </a:lvl7pPr>
            <a:lvl8pPr marL="3657600" lvl="7" indent="-228600" algn="l" rtl="0">
              <a:lnSpc>
                <a:spcPct val="90000"/>
              </a:lnSpc>
              <a:spcBef>
                <a:spcPts val="500"/>
              </a:spcBef>
              <a:spcAft>
                <a:spcPts val="0"/>
              </a:spcAft>
              <a:buClr>
                <a:schemeClr val="dk1"/>
              </a:buClr>
              <a:buSzPts val="800"/>
              <a:buNone/>
              <a:defRPr sz="1100"/>
            </a:lvl8pPr>
            <a:lvl9pPr marL="4114800" lvl="8" indent="-228600" algn="l" rtl="0">
              <a:lnSpc>
                <a:spcPct val="90000"/>
              </a:lnSpc>
              <a:spcBef>
                <a:spcPts val="500"/>
              </a:spcBef>
              <a:spcAft>
                <a:spcPts val="0"/>
              </a:spcAft>
              <a:buClr>
                <a:schemeClr val="dk1"/>
              </a:buClr>
              <a:buSzPts val="800"/>
              <a:buNone/>
              <a:defRPr sz="1100"/>
            </a:lvl9pPr>
          </a:lstStyle>
          <a:p>
            <a:endParaRPr/>
          </a:p>
        </p:txBody>
      </p:sp>
      <p:sp>
        <p:nvSpPr>
          <p:cNvPr id="515" name="Google Shape;515;g2776bb490b9_0_211"/>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6" name="Google Shape;516;g2776bb490b9_0_211"/>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7" name="Google Shape;517;g2776bb490b9_0_211"/>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8"/>
        <p:cNvGrpSpPr/>
        <p:nvPr/>
      </p:nvGrpSpPr>
      <p:grpSpPr>
        <a:xfrm>
          <a:off x="0" y="0"/>
          <a:ext cx="0" cy="0"/>
          <a:chOff x="0" y="0"/>
          <a:chExt cx="0" cy="0"/>
        </a:xfrm>
      </p:grpSpPr>
      <p:sp>
        <p:nvSpPr>
          <p:cNvPr id="519" name="Google Shape;519;g2776bb490b9_0_218"/>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5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0" name="Google Shape;520;g2776bb490b9_0_218"/>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1100"/>
              </a:spcBef>
              <a:spcAft>
                <a:spcPts val="0"/>
              </a:spcAft>
              <a:buClr>
                <a:schemeClr val="dk1"/>
              </a:buClr>
              <a:buSzPts val="1500"/>
              <a:buChar char="•"/>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521" name="Google Shape;521;g2776bb490b9_0_218"/>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2" name="Google Shape;522;g2776bb490b9_0_218"/>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3" name="Google Shape;523;g2776bb490b9_0_218"/>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24"/>
        <p:cNvGrpSpPr/>
        <p:nvPr/>
      </p:nvGrpSpPr>
      <p:grpSpPr>
        <a:xfrm>
          <a:off x="0" y="0"/>
          <a:ext cx="0" cy="0"/>
          <a:chOff x="0" y="0"/>
          <a:chExt cx="0" cy="0"/>
        </a:xfrm>
      </p:grpSpPr>
      <p:sp>
        <p:nvSpPr>
          <p:cNvPr id="525" name="Google Shape;525;g2776bb490b9_0_224"/>
          <p:cNvSpPr txBox="1">
            <a:spLocks noGrp="1"/>
          </p:cNvSpPr>
          <p:nvPr>
            <p:ph type="title"/>
          </p:nvPr>
        </p:nvSpPr>
        <p:spPr>
          <a:xfrm rot="5400000">
            <a:off x="7133400" y="1956625"/>
            <a:ext cx="5811900" cy="26289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5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6" name="Google Shape;526;g2776bb490b9_0_224"/>
          <p:cNvSpPr txBox="1">
            <a:spLocks noGrp="1"/>
          </p:cNvSpPr>
          <p:nvPr>
            <p:ph type="body" idx="1"/>
          </p:nvPr>
        </p:nvSpPr>
        <p:spPr>
          <a:xfrm rot="5400000">
            <a:off x="1799400" y="-596075"/>
            <a:ext cx="5811900" cy="77343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1100"/>
              </a:spcBef>
              <a:spcAft>
                <a:spcPts val="0"/>
              </a:spcAft>
              <a:buClr>
                <a:schemeClr val="dk1"/>
              </a:buClr>
              <a:buSzPts val="1500"/>
              <a:buChar char="•"/>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527" name="Google Shape;527;g2776bb490b9_0_224"/>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8" name="Google Shape;528;g2776bb490b9_0_224"/>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9" name="Google Shape;529;g2776bb490b9_0_224"/>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4.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heme" Target="../theme/theme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17b84aafe2e_0_416"/>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g17b84aafe2e_0_41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 name="Google Shape;12;g17b84aafe2e_0_416"/>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3" name="Google Shape;13;g17b84aafe2e_0_416"/>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4" name="Google Shape;14;g17b84aafe2e_0_416"/>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Google Shape;116;g20fda30f7aa_0_2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Google Shape;117;g20fda30f7aa_0_23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g20fda30f7aa_0_2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g20fda30f7aa_0_2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0" name="Google Shape;120;g20fda30f7aa_0_2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Google Shape;203;g25fc80ca776_0_862"/>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4" name="Google Shape;204;g25fc80ca776_0_862"/>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5" name="Google Shape;205;g25fc80ca776_0_862"/>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206" name="Google Shape;206;g25fc80ca776_0_862"/>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207" name="Google Shape;207;g25fc80ca776_0_862"/>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Google Shape;311;g267a4dc7e45_0_1351"/>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2" name="Google Shape;312;g267a4dc7e45_0_135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3" name="Google Shape;313;g267a4dc7e45_0_1351"/>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14" name="Google Shape;314;g267a4dc7e45_0_1351"/>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15" name="Google Shape;315;g267a4dc7e45_0_1351"/>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4"/>
        <p:cNvGrpSpPr/>
        <p:nvPr/>
      </p:nvGrpSpPr>
      <p:grpSpPr>
        <a:xfrm>
          <a:off x="0" y="0"/>
          <a:ext cx="0" cy="0"/>
          <a:chOff x="0" y="0"/>
          <a:chExt cx="0" cy="0"/>
        </a:xfrm>
      </p:grpSpPr>
      <p:sp>
        <p:nvSpPr>
          <p:cNvPr id="425" name="Google Shape;425;g2776bb490b9_0_124"/>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500" b="0" i="0" u="none" strike="noStrike" cap="none">
                <a:solidFill>
                  <a:srgbClr val="000000"/>
                </a:solidFill>
                <a:latin typeface="Arial"/>
                <a:ea typeface="Arial"/>
                <a:cs typeface="Arial"/>
                <a:sym typeface="Arial"/>
              </a:defRPr>
            </a:lvl9pPr>
          </a:lstStyle>
          <a:p>
            <a:endParaRPr/>
          </a:p>
        </p:txBody>
      </p:sp>
      <p:sp>
        <p:nvSpPr>
          <p:cNvPr id="426" name="Google Shape;426;g2776bb490b9_0_12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lnSpc>
                <a:spcPct val="90000"/>
              </a:lnSpc>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27" name="Google Shape;427;g2776bb490b9_0_124"/>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28" name="Google Shape;428;g2776bb490b9_0_124"/>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29" name="Google Shape;429;g2776bb490b9_0_124"/>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17.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4.jp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image" Target="../media/image4.jp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8.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25.jp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4.xml"/><Relationship Id="rId1" Type="http://schemas.openxmlformats.org/officeDocument/2006/relationships/video" Target="https://www.youtube.com/embed/y1Qzl9m3jw0?feature=oembed" TargetMode="Externa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hyperlink" Target="https://dashboard.myfuturenc.org/county-data-and-resources/" TargetMode="Externa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mailto:cecilia@myFutureNC.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hyperlink" Target="https://www.icontact-archive.com/archive?c=1742824&amp;f=23840&amp;s=27252&amp;m=206453&amp;t=905e17cd72e9b2f8275fdaab8b41fb5943380a004017f7dfb57679d25eea9452"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4.jp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aphicFrame>
        <p:nvGraphicFramePr>
          <p:cNvPr id="534" name="Google Shape;534;g2776bb490b9_0_115"/>
          <p:cNvGraphicFramePr/>
          <p:nvPr/>
        </p:nvGraphicFramePr>
        <p:xfrm>
          <a:off x="119075" y="782863"/>
          <a:ext cx="2507600" cy="5865994"/>
        </p:xfrm>
        <a:graphic>
          <a:graphicData uri="http://schemas.openxmlformats.org/drawingml/2006/table">
            <a:tbl>
              <a:tblPr>
                <a:noFill/>
                <a:tableStyleId>{5B95AE7A-441E-43E2-B566-D910116F5652}</a:tableStyleId>
              </a:tblPr>
              <a:tblGrid>
                <a:gridCol w="1777525">
                  <a:extLst>
                    <a:ext uri="{9D8B030D-6E8A-4147-A177-3AD203B41FA5}">
                      <a16:colId xmlns:a16="http://schemas.microsoft.com/office/drawing/2014/main" val="20000"/>
                    </a:ext>
                  </a:extLst>
                </a:gridCol>
                <a:gridCol w="730075">
                  <a:extLst>
                    <a:ext uri="{9D8B030D-6E8A-4147-A177-3AD203B41FA5}">
                      <a16:colId xmlns:a16="http://schemas.microsoft.com/office/drawing/2014/main" val="20001"/>
                    </a:ext>
                  </a:extLst>
                </a:gridCol>
              </a:tblGrid>
              <a:tr h="428625">
                <a:tc>
                  <a:txBody>
                    <a:bodyPr/>
                    <a:lstStyle/>
                    <a:p>
                      <a:pPr marL="0" lvl="0" indent="0" algn="ctr" rtl="0">
                        <a:lnSpc>
                          <a:spcPct val="115000"/>
                        </a:lnSpc>
                        <a:spcBef>
                          <a:spcPts val="0"/>
                        </a:spcBef>
                        <a:spcAft>
                          <a:spcPts val="0"/>
                        </a:spcAft>
                        <a:buNone/>
                      </a:pPr>
                      <a:r>
                        <a:rPr lang="en-US" sz="1300" b="1">
                          <a:latin typeface="Proxima Nova"/>
                          <a:ea typeface="Proxima Nova"/>
                          <a:cs typeface="Proxima Nova"/>
                          <a:sym typeface="Proxima Nova"/>
                        </a:rPr>
                        <a:t>COLLEGE</a:t>
                      </a:r>
                      <a:endParaRPr sz="13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300" b="1">
                          <a:latin typeface="Proxima Nova"/>
                          <a:ea typeface="Proxima Nova"/>
                          <a:cs typeface="Proxima Nova"/>
                          <a:sym typeface="Proxima Nova"/>
                        </a:rPr>
                        <a:t>TABLE</a:t>
                      </a:r>
                      <a:endParaRPr sz="13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21090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A-B Tech</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33</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Alamance</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24</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Beaufort County</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Bladen</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9</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Blue Ridge</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33</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Brunswick</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8</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Caldwell</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35</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Cape Fear</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5</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Carteret</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4</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Central Carolina</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14</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Central Piedmont</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34</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Cleveland</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34</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42862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Coastal Carolina</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6</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College of The Albemarle</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bl>
          </a:graphicData>
        </a:graphic>
      </p:graphicFrame>
      <p:graphicFrame>
        <p:nvGraphicFramePr>
          <p:cNvPr id="535" name="Google Shape;535;g2776bb490b9_0_115"/>
          <p:cNvGraphicFramePr/>
          <p:nvPr/>
        </p:nvGraphicFramePr>
        <p:xfrm>
          <a:off x="2710663" y="791463"/>
          <a:ext cx="2349375" cy="5839548"/>
        </p:xfrm>
        <a:graphic>
          <a:graphicData uri="http://schemas.openxmlformats.org/drawingml/2006/table">
            <a:tbl>
              <a:tblPr>
                <a:noFill/>
                <a:tableStyleId>{5B95AE7A-441E-43E2-B566-D910116F5652}</a:tableStyleId>
              </a:tblPr>
              <a:tblGrid>
                <a:gridCol w="1514575">
                  <a:extLst>
                    <a:ext uri="{9D8B030D-6E8A-4147-A177-3AD203B41FA5}">
                      <a16:colId xmlns:a16="http://schemas.microsoft.com/office/drawing/2014/main" val="20000"/>
                    </a:ext>
                  </a:extLst>
                </a:gridCol>
                <a:gridCol w="834800">
                  <a:extLst>
                    <a:ext uri="{9D8B030D-6E8A-4147-A177-3AD203B41FA5}">
                      <a16:colId xmlns:a16="http://schemas.microsoft.com/office/drawing/2014/main" val="20001"/>
                    </a:ext>
                  </a:extLst>
                </a:gridCol>
              </a:tblGrid>
              <a:tr h="285775">
                <a:tc>
                  <a:txBody>
                    <a:bodyPr/>
                    <a:lstStyle/>
                    <a:p>
                      <a:pPr marL="0" lvl="0" indent="0" algn="ctr" rtl="0">
                        <a:lnSpc>
                          <a:spcPct val="115000"/>
                        </a:lnSpc>
                        <a:spcBef>
                          <a:spcPts val="0"/>
                        </a:spcBef>
                        <a:spcAft>
                          <a:spcPts val="0"/>
                        </a:spcAft>
                        <a:buNone/>
                      </a:pPr>
                      <a:r>
                        <a:rPr lang="en-US" sz="1300" b="1">
                          <a:latin typeface="Proxima Nova"/>
                          <a:ea typeface="Proxima Nova"/>
                          <a:cs typeface="Proxima Nova"/>
                          <a:sym typeface="Proxima Nova"/>
                        </a:rPr>
                        <a:t>COLLEGE</a:t>
                      </a:r>
                      <a:endParaRPr sz="13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300" b="1">
                          <a:latin typeface="Proxima Nova"/>
                          <a:ea typeface="Proxima Nova"/>
                          <a:cs typeface="Proxima Nova"/>
                          <a:sym typeface="Proxima Nova"/>
                        </a:rPr>
                        <a:t>TABLE(S)</a:t>
                      </a:r>
                      <a:endParaRPr sz="13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Craven</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6</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Davidson-Davie</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25</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Durham Technical</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17</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Edgecombe</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20</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2862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Fayetteville Technical</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10</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Forsyth Technical</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25 &amp; 26</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Gaston</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37 &amp; 38</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Guilford Technical</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24</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Halifax</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Haywood</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31</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Isothermal</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31</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James Sprunt</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7</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Johnston</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16</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Lenoir</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6</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bl>
          </a:graphicData>
        </a:graphic>
      </p:graphicFrame>
      <p:graphicFrame>
        <p:nvGraphicFramePr>
          <p:cNvPr id="536" name="Google Shape;536;g2776bb490b9_0_115"/>
          <p:cNvGraphicFramePr/>
          <p:nvPr/>
        </p:nvGraphicFramePr>
        <p:xfrm>
          <a:off x="5144050" y="782850"/>
          <a:ext cx="2170750" cy="5796211"/>
        </p:xfrm>
        <a:graphic>
          <a:graphicData uri="http://schemas.openxmlformats.org/drawingml/2006/table">
            <a:tbl>
              <a:tblPr>
                <a:noFill/>
                <a:tableStyleId>{5B95AE7A-441E-43E2-B566-D910116F5652}</a:tableStyleId>
              </a:tblPr>
              <a:tblGrid>
                <a:gridCol w="1294400">
                  <a:extLst>
                    <a:ext uri="{9D8B030D-6E8A-4147-A177-3AD203B41FA5}">
                      <a16:colId xmlns:a16="http://schemas.microsoft.com/office/drawing/2014/main" val="20000"/>
                    </a:ext>
                  </a:extLst>
                </a:gridCol>
                <a:gridCol w="876350">
                  <a:extLst>
                    <a:ext uri="{9D8B030D-6E8A-4147-A177-3AD203B41FA5}">
                      <a16:colId xmlns:a16="http://schemas.microsoft.com/office/drawing/2014/main" val="20001"/>
                    </a:ext>
                  </a:extLst>
                </a:gridCol>
              </a:tblGrid>
              <a:tr h="0">
                <a:tc>
                  <a:txBody>
                    <a:bodyPr/>
                    <a:lstStyle/>
                    <a:p>
                      <a:pPr marL="0" lvl="0" indent="0" algn="ctr" rtl="0">
                        <a:lnSpc>
                          <a:spcPct val="115000"/>
                        </a:lnSpc>
                        <a:spcBef>
                          <a:spcPts val="0"/>
                        </a:spcBef>
                        <a:spcAft>
                          <a:spcPts val="0"/>
                        </a:spcAft>
                        <a:buNone/>
                      </a:pPr>
                      <a:r>
                        <a:rPr lang="en-US" sz="1300" b="1">
                          <a:latin typeface="Proxima Nova"/>
                          <a:ea typeface="Proxima Nova"/>
                          <a:cs typeface="Proxima Nova"/>
                          <a:sym typeface="Proxima Nova"/>
                        </a:rPr>
                        <a:t>COLLEGE</a:t>
                      </a:r>
                      <a:endParaRPr sz="13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300" b="1">
                          <a:latin typeface="Proxima Nova"/>
                          <a:ea typeface="Proxima Nova"/>
                          <a:cs typeface="Proxima Nova"/>
                          <a:sym typeface="Proxima Nova"/>
                        </a:rPr>
                        <a:t>TABLE(S)</a:t>
                      </a:r>
                      <a:endParaRPr sz="13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Martin</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42</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McDowell Tech</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33</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Mitchell</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39</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Montgomery</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11</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Nash</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15</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Pamlico</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4</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Piedmont</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22</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Pitt</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Randolph</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23</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Richmond</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10</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Roanoke-Chowan</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Robeson</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10</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Rockingham</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27 &amp; 28</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85775">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Rowan-Cabarrus</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39</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bl>
          </a:graphicData>
        </a:graphic>
      </p:graphicFrame>
      <p:graphicFrame>
        <p:nvGraphicFramePr>
          <p:cNvPr id="537" name="Google Shape;537;g2776bb490b9_0_115"/>
          <p:cNvGraphicFramePr/>
          <p:nvPr/>
        </p:nvGraphicFramePr>
        <p:xfrm>
          <a:off x="7398800" y="782875"/>
          <a:ext cx="2207825" cy="5410923"/>
        </p:xfrm>
        <a:graphic>
          <a:graphicData uri="http://schemas.openxmlformats.org/drawingml/2006/table">
            <a:tbl>
              <a:tblPr>
                <a:noFill/>
                <a:tableStyleId>{5B95AE7A-441E-43E2-B566-D910116F5652}</a:tableStyleId>
              </a:tblPr>
              <a:tblGrid>
                <a:gridCol w="1355075">
                  <a:extLst>
                    <a:ext uri="{9D8B030D-6E8A-4147-A177-3AD203B41FA5}">
                      <a16:colId xmlns:a16="http://schemas.microsoft.com/office/drawing/2014/main" val="20000"/>
                    </a:ext>
                  </a:extLst>
                </a:gridCol>
                <a:gridCol w="852750">
                  <a:extLst>
                    <a:ext uri="{9D8B030D-6E8A-4147-A177-3AD203B41FA5}">
                      <a16:colId xmlns:a16="http://schemas.microsoft.com/office/drawing/2014/main" val="20001"/>
                    </a:ext>
                  </a:extLst>
                </a:gridCol>
              </a:tblGrid>
              <a:tr h="0">
                <a:tc>
                  <a:txBody>
                    <a:bodyPr/>
                    <a:lstStyle/>
                    <a:p>
                      <a:pPr marL="0" lvl="0" indent="0" algn="ctr" rtl="0">
                        <a:lnSpc>
                          <a:spcPct val="115000"/>
                        </a:lnSpc>
                        <a:spcBef>
                          <a:spcPts val="0"/>
                        </a:spcBef>
                        <a:spcAft>
                          <a:spcPts val="0"/>
                        </a:spcAft>
                        <a:buNone/>
                      </a:pPr>
                      <a:r>
                        <a:rPr lang="en-US" sz="1300" b="1">
                          <a:latin typeface="Proxima Nova"/>
                          <a:ea typeface="Proxima Nova"/>
                          <a:cs typeface="Proxima Nova"/>
                          <a:sym typeface="Proxima Nova"/>
                        </a:rPr>
                        <a:t>COLLEGE</a:t>
                      </a:r>
                      <a:endParaRPr sz="13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300" b="1">
                          <a:latin typeface="Proxima Nova"/>
                          <a:ea typeface="Proxima Nova"/>
                          <a:cs typeface="Proxima Nova"/>
                          <a:sym typeface="Proxima Nova"/>
                        </a:rPr>
                        <a:t>TABLE(S)</a:t>
                      </a:r>
                      <a:endParaRPr sz="13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Sampson</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12</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Sandhills</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13</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South Piedmont</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40</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Southeastern</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8</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Southwestern</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32</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Stanly</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41</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Surry</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29 &amp; 30</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Tri-County</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32</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Vance-Granville</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18 &amp; 19</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Wake Tech</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21</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Wayne</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7</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Western Piedmont</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36 &amp; 37</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0">
                <a:tc>
                  <a:txBody>
                    <a:bodyPr/>
                    <a:lstStyle/>
                    <a:p>
                      <a:pPr marL="0" lvl="0" indent="0" algn="l" rtl="0">
                        <a:lnSpc>
                          <a:spcPct val="115000"/>
                        </a:lnSpc>
                        <a:spcBef>
                          <a:spcPts val="0"/>
                        </a:spcBef>
                        <a:spcAft>
                          <a:spcPts val="0"/>
                        </a:spcAft>
                        <a:buNone/>
                      </a:pPr>
                      <a:r>
                        <a:rPr lang="en-US" sz="1200">
                          <a:latin typeface="Proxima Nova"/>
                          <a:ea typeface="Proxima Nova"/>
                          <a:cs typeface="Proxima Nova"/>
                          <a:sym typeface="Proxima Nova"/>
                        </a:rPr>
                        <a:t>Wilson</a:t>
                      </a:r>
                      <a:endParaRPr sz="12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200" b="1">
                          <a:latin typeface="Proxima Nova"/>
                          <a:ea typeface="Proxima Nova"/>
                          <a:cs typeface="Proxima Nova"/>
                          <a:sym typeface="Proxima Nova"/>
                        </a:rPr>
                        <a:t>20</a:t>
                      </a:r>
                      <a:endParaRPr sz="12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bl>
          </a:graphicData>
        </a:graphic>
      </p:graphicFrame>
      <p:sp>
        <p:nvSpPr>
          <p:cNvPr id="538" name="Google Shape;538;g2776bb490b9_0_115"/>
          <p:cNvSpPr txBox="1"/>
          <p:nvPr/>
        </p:nvSpPr>
        <p:spPr>
          <a:xfrm>
            <a:off x="269800" y="91067"/>
            <a:ext cx="11652300" cy="615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400" b="1">
                <a:latin typeface="Proxima Nova"/>
                <a:ea typeface="Proxima Nova"/>
                <a:cs typeface="Proxima Nova"/>
                <a:sym typeface="Proxima Nova"/>
              </a:rPr>
              <a:t>NCACCT General Session - Tabletop Discussion Assignments</a:t>
            </a:r>
            <a:endParaRPr sz="2400" b="1">
              <a:latin typeface="Proxima Nova"/>
              <a:ea typeface="Proxima Nova"/>
              <a:cs typeface="Proxima Nova"/>
              <a:sym typeface="Proxima Nova"/>
            </a:endParaRPr>
          </a:p>
        </p:txBody>
      </p:sp>
      <p:pic>
        <p:nvPicPr>
          <p:cNvPr id="539" name="Google Shape;539;g2776bb490b9_0_115"/>
          <p:cNvPicPr preferRelativeResize="0"/>
          <p:nvPr/>
        </p:nvPicPr>
        <p:blipFill rotWithShape="1">
          <a:blip r:embed="rId3">
            <a:alphaModFix/>
          </a:blip>
          <a:srcRect l="9157" t="29729" r="8928" b="27573"/>
          <a:stretch/>
        </p:blipFill>
        <p:spPr>
          <a:xfrm>
            <a:off x="9190174" y="91074"/>
            <a:ext cx="2774277" cy="581796"/>
          </a:xfrm>
          <a:prstGeom prst="rect">
            <a:avLst/>
          </a:prstGeom>
          <a:noFill/>
          <a:ln>
            <a:noFill/>
          </a:ln>
        </p:spPr>
      </p:pic>
      <p:graphicFrame>
        <p:nvGraphicFramePr>
          <p:cNvPr id="540" name="Google Shape;540;g2776bb490b9_0_115"/>
          <p:cNvGraphicFramePr/>
          <p:nvPr/>
        </p:nvGraphicFramePr>
        <p:xfrm>
          <a:off x="9832175" y="782875"/>
          <a:ext cx="2207825" cy="4938871"/>
        </p:xfrm>
        <a:graphic>
          <a:graphicData uri="http://schemas.openxmlformats.org/drawingml/2006/table">
            <a:tbl>
              <a:tblPr>
                <a:noFill/>
                <a:tableStyleId>{5B95AE7A-441E-43E2-B566-D910116F5652}</a:tableStyleId>
              </a:tblPr>
              <a:tblGrid>
                <a:gridCol w="1450325">
                  <a:extLst>
                    <a:ext uri="{9D8B030D-6E8A-4147-A177-3AD203B41FA5}">
                      <a16:colId xmlns:a16="http://schemas.microsoft.com/office/drawing/2014/main" val="20000"/>
                    </a:ext>
                  </a:extLst>
                </a:gridCol>
                <a:gridCol w="757500">
                  <a:extLst>
                    <a:ext uri="{9D8B030D-6E8A-4147-A177-3AD203B41FA5}">
                      <a16:colId xmlns:a16="http://schemas.microsoft.com/office/drawing/2014/main" val="20001"/>
                    </a:ext>
                  </a:extLst>
                </a:gridCol>
              </a:tblGrid>
              <a:tr h="0">
                <a:tc>
                  <a:txBody>
                    <a:bodyPr/>
                    <a:lstStyle/>
                    <a:p>
                      <a:pPr marL="0" lvl="0" indent="0" algn="ctr" rtl="0">
                        <a:lnSpc>
                          <a:spcPct val="115000"/>
                        </a:lnSpc>
                        <a:spcBef>
                          <a:spcPts val="0"/>
                        </a:spcBef>
                        <a:spcAft>
                          <a:spcPts val="0"/>
                        </a:spcAft>
                        <a:buNone/>
                      </a:pPr>
                      <a:r>
                        <a:rPr lang="en-US" sz="1100" b="1">
                          <a:latin typeface="Proxima Nova"/>
                          <a:ea typeface="Proxima Nova"/>
                          <a:cs typeface="Proxima Nova"/>
                          <a:sym typeface="Proxima Nova"/>
                        </a:rPr>
                        <a:t>NCCCS</a:t>
                      </a:r>
                      <a:endParaRPr sz="11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100" b="1">
                          <a:latin typeface="Proxima Nova"/>
                          <a:ea typeface="Proxima Nova"/>
                          <a:cs typeface="Proxima Nova"/>
                          <a:sym typeface="Proxima Nova"/>
                        </a:rPr>
                        <a:t>TABLE</a:t>
                      </a:r>
                      <a:endParaRPr sz="11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Tawanda Foster Artis</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9</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Dr. Shirley Carraway</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14</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Dr. Jeff Cox</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21</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Lisa Estep</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8</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Alex Fagg</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15</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Dr. Kimberly Gold</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13</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Nathan Hardin</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17</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Jon Harris</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38</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Sondra Jarvis</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23</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Tom Looney</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21</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John Loyack</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1</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Anthony Pile</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4</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0">
                <a:tc>
                  <a:txBody>
                    <a:bodyPr/>
                    <a:lstStyle/>
                    <a:p>
                      <a:pPr marL="0" lvl="0" indent="0" algn="l" rtl="0">
                        <a:lnSpc>
                          <a:spcPct val="115000"/>
                        </a:lnSpc>
                        <a:spcBef>
                          <a:spcPts val="0"/>
                        </a:spcBef>
                        <a:spcAft>
                          <a:spcPts val="0"/>
                        </a:spcAft>
                        <a:buNone/>
                      </a:pPr>
                      <a:r>
                        <a:rPr lang="en-US" sz="1000">
                          <a:latin typeface="Proxima Nova"/>
                          <a:ea typeface="Proxima Nova"/>
                          <a:cs typeface="Proxima Nova"/>
                          <a:sym typeface="Proxima Nova"/>
                        </a:rPr>
                        <a:t>Ray Trapp</a:t>
                      </a:r>
                      <a:endParaRPr sz="1000">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b="1">
                          <a:latin typeface="Proxima Nova"/>
                          <a:ea typeface="Proxima Nova"/>
                          <a:cs typeface="Proxima Nova"/>
                          <a:sym typeface="Proxima Nova"/>
                        </a:rPr>
                        <a:t>17</a:t>
                      </a:r>
                      <a:endParaRPr sz="1000" b="1">
                        <a:latin typeface="Proxima Nova"/>
                        <a:ea typeface="Proxima Nova"/>
                        <a:cs typeface="Proxima Nova"/>
                        <a:sym typeface="Proxima Nova"/>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g25fc80ca776_0_1271"/>
          <p:cNvPicPr preferRelativeResize="0"/>
          <p:nvPr/>
        </p:nvPicPr>
        <p:blipFill rotWithShape="1">
          <a:blip r:embed="rId3">
            <a:alphaModFix/>
          </a:blip>
          <a:srcRect r="7935"/>
          <a:stretch/>
        </p:blipFill>
        <p:spPr>
          <a:xfrm>
            <a:off x="0" y="1465095"/>
            <a:ext cx="12192000" cy="4287155"/>
          </a:xfrm>
          <a:prstGeom prst="rect">
            <a:avLst/>
          </a:prstGeom>
          <a:noFill/>
          <a:ln>
            <a:noFill/>
          </a:ln>
        </p:spPr>
      </p:pic>
      <p:sp>
        <p:nvSpPr>
          <p:cNvPr id="645" name="Google Shape;645;g25fc80ca776_0_1271"/>
          <p:cNvSpPr txBox="1"/>
          <p:nvPr/>
        </p:nvSpPr>
        <p:spPr>
          <a:xfrm>
            <a:off x="0" y="298050"/>
            <a:ext cx="11014200" cy="1200600"/>
          </a:xfrm>
          <a:prstGeom prst="rect">
            <a:avLst/>
          </a:prstGeom>
          <a:solidFill>
            <a:srgbClr val="CEF03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sp>
        <p:nvSpPr>
          <p:cNvPr id="646" name="Google Shape;646;g25fc80ca776_0_1271"/>
          <p:cNvSpPr txBox="1"/>
          <p:nvPr/>
        </p:nvSpPr>
        <p:spPr>
          <a:xfrm>
            <a:off x="0" y="298050"/>
            <a:ext cx="10837500" cy="1200600"/>
          </a:xfrm>
          <a:prstGeom prst="rect">
            <a:avLst/>
          </a:prstGeom>
          <a:solidFill>
            <a:srgbClr val="B5D33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cxnSp>
        <p:nvCxnSpPr>
          <p:cNvPr id="647" name="Google Shape;647;g25fc80ca776_0_1271"/>
          <p:cNvCxnSpPr/>
          <p:nvPr/>
        </p:nvCxnSpPr>
        <p:spPr>
          <a:xfrm>
            <a:off x="0" y="298050"/>
            <a:ext cx="5116800" cy="13800"/>
          </a:xfrm>
          <a:prstGeom prst="straightConnector1">
            <a:avLst/>
          </a:prstGeom>
          <a:noFill/>
          <a:ln w="76200" cap="flat" cmpd="sng">
            <a:solidFill>
              <a:srgbClr val="2A3B78"/>
            </a:solidFill>
            <a:prstDash val="solid"/>
            <a:round/>
            <a:headEnd type="none" w="med" len="med"/>
            <a:tailEnd type="none" w="med" len="med"/>
          </a:ln>
        </p:spPr>
      </p:cxnSp>
      <p:sp>
        <p:nvSpPr>
          <p:cNvPr id="648" name="Google Shape;648;g25fc80ca776_0_1271"/>
          <p:cNvSpPr txBox="1"/>
          <p:nvPr/>
        </p:nvSpPr>
        <p:spPr>
          <a:xfrm>
            <a:off x="574023" y="386075"/>
            <a:ext cx="9816600" cy="5850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0"/>
              </a:spcBef>
              <a:spcAft>
                <a:spcPts val="0"/>
              </a:spcAft>
              <a:buNone/>
            </a:pPr>
            <a:r>
              <a:rPr lang="en-US" sz="2600" b="1">
                <a:solidFill>
                  <a:schemeClr val="dk1"/>
                </a:solidFill>
                <a:latin typeface="Proxima Nova"/>
                <a:ea typeface="Proxima Nova"/>
                <a:cs typeface="Proxima Nova"/>
                <a:sym typeface="Proxima Nova"/>
              </a:rPr>
              <a:t>County Educational Attainment Rate Growth from 2018 to 2021</a:t>
            </a:r>
            <a:endParaRPr sz="3300" b="1">
              <a:solidFill>
                <a:schemeClr val="dk1"/>
              </a:solidFill>
              <a:latin typeface="Proxima Nova"/>
              <a:ea typeface="Proxima Nova"/>
              <a:cs typeface="Proxima Nova"/>
              <a:sym typeface="Proxima Nova"/>
            </a:endParaRPr>
          </a:p>
        </p:txBody>
      </p:sp>
      <p:sp>
        <p:nvSpPr>
          <p:cNvPr id="649" name="Google Shape;649;g25fc80ca776_0_1271"/>
          <p:cNvSpPr/>
          <p:nvPr/>
        </p:nvSpPr>
        <p:spPr>
          <a:xfrm>
            <a:off x="0" y="6600200"/>
            <a:ext cx="12192000" cy="257700"/>
          </a:xfrm>
          <a:prstGeom prst="rect">
            <a:avLst/>
          </a:prstGeom>
          <a:solidFill>
            <a:srgbClr val="2A3B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0" name="Google Shape;650;g25fc80ca776_0_1271"/>
          <p:cNvPicPr preferRelativeResize="0"/>
          <p:nvPr/>
        </p:nvPicPr>
        <p:blipFill rotWithShape="1">
          <a:blip r:embed="rId4">
            <a:alphaModFix/>
          </a:blip>
          <a:srcRect l="9157" t="29728" r="8928" b="27576"/>
          <a:stretch/>
        </p:blipFill>
        <p:spPr>
          <a:xfrm>
            <a:off x="9538204" y="5966640"/>
            <a:ext cx="2494874" cy="523201"/>
          </a:xfrm>
          <a:prstGeom prst="rect">
            <a:avLst/>
          </a:prstGeom>
          <a:noFill/>
          <a:ln>
            <a:noFill/>
          </a:ln>
        </p:spPr>
      </p:pic>
      <p:sp>
        <p:nvSpPr>
          <p:cNvPr id="651" name="Google Shape;651;g25fc80ca776_0_1271"/>
          <p:cNvSpPr/>
          <p:nvPr/>
        </p:nvSpPr>
        <p:spPr>
          <a:xfrm>
            <a:off x="10997250" y="4896050"/>
            <a:ext cx="1194900" cy="861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g25fc80ca776_0_1271"/>
          <p:cNvSpPr txBox="1"/>
          <p:nvPr/>
        </p:nvSpPr>
        <p:spPr>
          <a:xfrm>
            <a:off x="574025" y="805200"/>
            <a:ext cx="105903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200" i="1">
                <a:solidFill>
                  <a:schemeClr val="dk1"/>
                </a:solidFill>
                <a:latin typeface="Proxima Nova"/>
                <a:ea typeface="Proxima Nova"/>
                <a:cs typeface="Proxima Nova"/>
                <a:sym typeface="Proxima Nova"/>
              </a:rPr>
              <a:t>the share of population holding a postsecondary degree/credential</a:t>
            </a:r>
            <a:endParaRPr sz="2400">
              <a:latin typeface="Proxima Nova"/>
              <a:ea typeface="Proxima Nova"/>
              <a:cs typeface="Proxima Nova"/>
              <a:sym typeface="Proxima Nova"/>
            </a:endParaRPr>
          </a:p>
        </p:txBody>
      </p:sp>
      <p:pic>
        <p:nvPicPr>
          <p:cNvPr id="653" name="Google Shape;653;g25fc80ca776_0_1271"/>
          <p:cNvPicPr preferRelativeResize="0"/>
          <p:nvPr/>
        </p:nvPicPr>
        <p:blipFill>
          <a:blip r:embed="rId5">
            <a:alphaModFix/>
          </a:blip>
          <a:stretch>
            <a:fillRect/>
          </a:stretch>
        </p:blipFill>
        <p:spPr>
          <a:xfrm>
            <a:off x="214650" y="1656900"/>
            <a:ext cx="1367162" cy="1772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267a4dc7e45_0_1090"/>
          <p:cNvSpPr/>
          <p:nvPr/>
        </p:nvSpPr>
        <p:spPr>
          <a:xfrm>
            <a:off x="9082631" y="1878731"/>
            <a:ext cx="2469300" cy="1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659" name="Google Shape;659;g267a4dc7e45_0_1090"/>
          <p:cNvSpPr/>
          <p:nvPr/>
        </p:nvSpPr>
        <p:spPr>
          <a:xfrm>
            <a:off x="0" y="6600200"/>
            <a:ext cx="12192000" cy="257700"/>
          </a:xfrm>
          <a:prstGeom prst="rect">
            <a:avLst/>
          </a:prstGeom>
          <a:solidFill>
            <a:srgbClr val="2A3B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g267a4dc7e45_0_1090"/>
          <p:cNvSpPr txBox="1"/>
          <p:nvPr/>
        </p:nvSpPr>
        <p:spPr>
          <a:xfrm>
            <a:off x="0" y="203150"/>
            <a:ext cx="11813700" cy="861900"/>
          </a:xfrm>
          <a:prstGeom prst="rect">
            <a:avLst/>
          </a:prstGeom>
          <a:solidFill>
            <a:srgbClr val="CEF03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p:txBody>
      </p:sp>
      <p:sp>
        <p:nvSpPr>
          <p:cNvPr id="661" name="Google Shape;661;g267a4dc7e45_0_1090"/>
          <p:cNvSpPr txBox="1"/>
          <p:nvPr/>
        </p:nvSpPr>
        <p:spPr>
          <a:xfrm>
            <a:off x="0" y="203150"/>
            <a:ext cx="11642400" cy="861900"/>
          </a:xfrm>
          <a:prstGeom prst="rect">
            <a:avLst/>
          </a:prstGeom>
          <a:solidFill>
            <a:srgbClr val="B5D33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p:txBody>
      </p:sp>
      <p:sp>
        <p:nvSpPr>
          <p:cNvPr id="662" name="Google Shape;662;g267a4dc7e45_0_1090"/>
          <p:cNvSpPr txBox="1">
            <a:spLocks noGrp="1"/>
          </p:cNvSpPr>
          <p:nvPr>
            <p:ph type="title" idx="4294967295"/>
          </p:nvPr>
        </p:nvSpPr>
        <p:spPr>
          <a:xfrm>
            <a:off x="369275" y="429025"/>
            <a:ext cx="11668800" cy="471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4400"/>
              <a:buNone/>
            </a:pPr>
            <a:r>
              <a:rPr lang="en-US" sz="3400" b="1">
                <a:latin typeface="Proxima Nova"/>
                <a:ea typeface="Proxima Nova"/>
                <a:cs typeface="Proxima Nova"/>
                <a:sym typeface="Proxima Nova"/>
              </a:rPr>
              <a:t>North Carolina’s LEAKY Education PIPELINE</a:t>
            </a:r>
            <a:endParaRPr sz="3400" b="1">
              <a:latin typeface="Proxima Nova"/>
              <a:ea typeface="Proxima Nova"/>
              <a:cs typeface="Proxima Nova"/>
              <a:sym typeface="Proxima Nova"/>
            </a:endParaRPr>
          </a:p>
        </p:txBody>
      </p:sp>
      <p:cxnSp>
        <p:nvCxnSpPr>
          <p:cNvPr id="663" name="Google Shape;663;g267a4dc7e45_0_1090"/>
          <p:cNvCxnSpPr/>
          <p:nvPr/>
        </p:nvCxnSpPr>
        <p:spPr>
          <a:xfrm>
            <a:off x="0" y="203150"/>
            <a:ext cx="5116800" cy="13800"/>
          </a:xfrm>
          <a:prstGeom prst="straightConnector1">
            <a:avLst/>
          </a:prstGeom>
          <a:noFill/>
          <a:ln w="76200" cap="flat" cmpd="sng">
            <a:solidFill>
              <a:srgbClr val="2A3B78"/>
            </a:solidFill>
            <a:prstDash val="solid"/>
            <a:round/>
            <a:headEnd type="none" w="sm" len="sm"/>
            <a:tailEnd type="none" w="sm" len="sm"/>
          </a:ln>
        </p:spPr>
      </p:cxnSp>
      <p:pic>
        <p:nvPicPr>
          <p:cNvPr id="664" name="Google Shape;664;g267a4dc7e45_0_1090"/>
          <p:cNvPicPr preferRelativeResize="0"/>
          <p:nvPr/>
        </p:nvPicPr>
        <p:blipFill rotWithShape="1">
          <a:blip r:embed="rId3">
            <a:alphaModFix/>
          </a:blip>
          <a:srcRect b="7910"/>
          <a:stretch/>
        </p:blipFill>
        <p:spPr>
          <a:xfrm>
            <a:off x="445475" y="1188300"/>
            <a:ext cx="11077074" cy="5035473"/>
          </a:xfrm>
          <a:prstGeom prst="rect">
            <a:avLst/>
          </a:prstGeom>
          <a:noFill/>
          <a:ln>
            <a:noFill/>
          </a:ln>
        </p:spPr>
      </p:pic>
      <p:pic>
        <p:nvPicPr>
          <p:cNvPr id="665" name="Google Shape;665;g267a4dc7e45_0_1090"/>
          <p:cNvPicPr preferRelativeResize="0"/>
          <p:nvPr/>
        </p:nvPicPr>
        <p:blipFill rotWithShape="1">
          <a:blip r:embed="rId4">
            <a:alphaModFix/>
          </a:blip>
          <a:srcRect l="9157" t="29729" r="8928" b="27573"/>
          <a:stretch/>
        </p:blipFill>
        <p:spPr>
          <a:xfrm>
            <a:off x="9538204" y="5966640"/>
            <a:ext cx="2494874" cy="523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g267a4dc7e45_0_858"/>
          <p:cNvPicPr preferRelativeResize="0"/>
          <p:nvPr/>
        </p:nvPicPr>
        <p:blipFill>
          <a:blip r:embed="rId3">
            <a:alphaModFix/>
          </a:blip>
          <a:stretch>
            <a:fillRect/>
          </a:stretch>
        </p:blipFill>
        <p:spPr>
          <a:xfrm>
            <a:off x="25400" y="-238200"/>
            <a:ext cx="12141199" cy="2865675"/>
          </a:xfrm>
          <a:prstGeom prst="rect">
            <a:avLst/>
          </a:prstGeom>
          <a:noFill/>
          <a:ln>
            <a:noFill/>
          </a:ln>
        </p:spPr>
      </p:pic>
      <p:graphicFrame>
        <p:nvGraphicFramePr>
          <p:cNvPr id="671" name="Google Shape;671;g267a4dc7e45_0_858"/>
          <p:cNvGraphicFramePr/>
          <p:nvPr/>
        </p:nvGraphicFramePr>
        <p:xfrm>
          <a:off x="176250" y="2847000"/>
          <a:ext cx="11839500" cy="3821595"/>
        </p:xfrm>
        <a:graphic>
          <a:graphicData uri="http://schemas.openxmlformats.org/drawingml/2006/table">
            <a:tbl>
              <a:tblPr>
                <a:noFill/>
                <a:tableStyleId>{1400492C-6E82-48E3-979D-EFA4BD2FD425}</a:tableStyleId>
              </a:tblPr>
              <a:tblGrid>
                <a:gridCol w="11839500">
                  <a:extLst>
                    <a:ext uri="{9D8B030D-6E8A-4147-A177-3AD203B41FA5}">
                      <a16:colId xmlns:a16="http://schemas.microsoft.com/office/drawing/2014/main" val="20000"/>
                    </a:ext>
                  </a:extLst>
                </a:gridCol>
              </a:tblGrid>
              <a:tr h="381000">
                <a:tc>
                  <a:txBody>
                    <a:bodyPr/>
                    <a:lstStyle/>
                    <a:p>
                      <a:pPr marL="0" lvl="0" indent="0" algn="l" rtl="0">
                        <a:lnSpc>
                          <a:spcPct val="115000"/>
                        </a:lnSpc>
                        <a:spcBef>
                          <a:spcPts val="0"/>
                        </a:spcBef>
                        <a:spcAft>
                          <a:spcPts val="0"/>
                        </a:spcAft>
                        <a:buClr>
                          <a:schemeClr val="dk1"/>
                        </a:buClr>
                        <a:buSzPts val="1100"/>
                        <a:buFont typeface="Arial"/>
                        <a:buNone/>
                      </a:pPr>
                      <a:r>
                        <a:rPr lang="en-US" sz="2100" b="1">
                          <a:solidFill>
                            <a:schemeClr val="dk1"/>
                          </a:solidFill>
                          <a:latin typeface="Proxima Nova"/>
                          <a:ea typeface="Proxima Nova"/>
                          <a:cs typeface="Proxima Nova"/>
                          <a:sym typeface="Proxima Nova"/>
                        </a:rPr>
                        <a:t>On-Time Postsecondary Enrollment &amp; Persistence: </a:t>
                      </a:r>
                      <a:r>
                        <a:rPr lang="en-US" sz="1800" b="1" u="sng">
                          <a:solidFill>
                            <a:srgbClr val="38761D"/>
                          </a:solidFill>
                          <a:latin typeface="Proxima Nova"/>
                          <a:ea typeface="Proxima Nova"/>
                          <a:cs typeface="Proxima Nova"/>
                          <a:sym typeface="Proxima Nova"/>
                        </a:rPr>
                        <a:t>Key Efforts:</a:t>
                      </a:r>
                      <a:r>
                        <a:rPr lang="en-US" sz="1800" b="1">
                          <a:solidFill>
                            <a:srgbClr val="38761D"/>
                          </a:solidFill>
                          <a:latin typeface="Proxima Nova"/>
                          <a:ea typeface="Proxima Nova"/>
                          <a:cs typeface="Proxima Nova"/>
                          <a:sym typeface="Proxima Nova"/>
                        </a:rPr>
                        <a:t> </a:t>
                      </a:r>
                      <a:r>
                        <a:rPr lang="en-US" sz="1800" b="1" i="1">
                          <a:solidFill>
                            <a:srgbClr val="38761D"/>
                          </a:solidFill>
                          <a:latin typeface="Proxima Nova"/>
                          <a:ea typeface="Proxima Nova"/>
                          <a:cs typeface="Proxima Nova"/>
                          <a:sym typeface="Proxima Nova"/>
                        </a:rPr>
                        <a:t>FAFSA Pilots and Financial Aid Summit</a:t>
                      </a:r>
                      <a:endParaRPr sz="2100" b="1">
                        <a:solidFill>
                          <a:srgbClr val="38761D"/>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US" sz="1800" b="1">
                          <a:solidFill>
                            <a:schemeClr val="dk1"/>
                          </a:solidFill>
                          <a:latin typeface="Proxima Nova"/>
                          <a:ea typeface="Proxima Nova"/>
                          <a:cs typeface="Proxima Nova"/>
                          <a:sym typeface="Proxima Nova"/>
                        </a:rPr>
                        <a:t>Why? </a:t>
                      </a:r>
                      <a:r>
                        <a:rPr lang="en-US" sz="1800">
                          <a:solidFill>
                            <a:schemeClr val="dk1"/>
                          </a:solidFill>
                          <a:latin typeface="Proxima Nova"/>
                          <a:ea typeface="Proxima Nova"/>
                          <a:cs typeface="Proxima Nova"/>
                          <a:sym typeface="Proxima Nova"/>
                        </a:rPr>
                        <a:t>Students who enroll in postsecondary immediately after high school graduation are more likely to stay in school and complete a degree.   </a:t>
                      </a:r>
                      <a:r>
                        <a:rPr lang="en-US" sz="1800" b="1" u="sng">
                          <a:solidFill>
                            <a:schemeClr val="dk1"/>
                          </a:solidFill>
                          <a:latin typeface="Proxima Nova"/>
                          <a:ea typeface="Proxima Nova"/>
                          <a:cs typeface="Proxima Nova"/>
                          <a:sym typeface="Proxima Nova"/>
                        </a:rPr>
                        <a:t> </a:t>
                      </a:r>
                      <a:endParaRPr sz="1600" b="1" i="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Clr>
                          <a:schemeClr val="dk1"/>
                        </a:buClr>
                        <a:buSzPts val="1100"/>
                        <a:buFont typeface="Arial"/>
                        <a:buNone/>
                      </a:pPr>
                      <a:r>
                        <a:rPr lang="en-US" sz="2100" b="1">
                          <a:solidFill>
                            <a:schemeClr val="dk1"/>
                          </a:solidFill>
                          <a:latin typeface="Proxima Nova"/>
                          <a:ea typeface="Proxima Nova"/>
                          <a:cs typeface="Proxima Nova"/>
                          <a:sym typeface="Proxima Nova"/>
                        </a:rPr>
                        <a:t>Adult Learner Enrollment &amp; Persistence: </a:t>
                      </a:r>
                      <a:r>
                        <a:rPr lang="en-US" sz="1800" b="1" u="sng">
                          <a:solidFill>
                            <a:srgbClr val="38761D"/>
                          </a:solidFill>
                          <a:latin typeface="Proxima Nova"/>
                          <a:ea typeface="Proxima Nova"/>
                          <a:cs typeface="Proxima Nova"/>
                          <a:sym typeface="Proxima Nova"/>
                        </a:rPr>
                        <a:t>Key Efforts:</a:t>
                      </a:r>
                      <a:r>
                        <a:rPr lang="en-US" sz="1800" b="1">
                          <a:solidFill>
                            <a:srgbClr val="38761D"/>
                          </a:solidFill>
                          <a:latin typeface="Proxima Nova"/>
                          <a:ea typeface="Proxima Nova"/>
                          <a:cs typeface="Proxima Nova"/>
                          <a:sym typeface="Proxima Nova"/>
                        </a:rPr>
                        <a:t> </a:t>
                      </a:r>
                      <a:r>
                        <a:rPr lang="en-US" sz="1800" b="1" i="1">
                          <a:solidFill>
                            <a:srgbClr val="38761D"/>
                          </a:solidFill>
                          <a:latin typeface="Proxima Nova"/>
                          <a:ea typeface="Proxima Nova"/>
                          <a:cs typeface="Proxima Nova"/>
                          <a:sym typeface="Proxima Nova"/>
                        </a:rPr>
                        <a:t>NC Reconnect</a:t>
                      </a:r>
                      <a:endParaRPr sz="2100" b="1">
                        <a:solidFill>
                          <a:srgbClr val="38761D"/>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US" sz="1800" b="1">
                          <a:solidFill>
                            <a:schemeClr val="dk1"/>
                          </a:solidFill>
                          <a:latin typeface="Proxima Nova"/>
                          <a:ea typeface="Proxima Nova"/>
                          <a:cs typeface="Proxima Nova"/>
                          <a:sym typeface="Proxima Nova"/>
                        </a:rPr>
                        <a:t>Why? </a:t>
                      </a:r>
                      <a:r>
                        <a:rPr lang="en-US" sz="1800">
                          <a:solidFill>
                            <a:schemeClr val="dk1"/>
                          </a:solidFill>
                          <a:latin typeface="Proxima Nova"/>
                          <a:ea typeface="Proxima Nova"/>
                          <a:cs typeface="Proxima Nova"/>
                          <a:sym typeface="Proxima Nova"/>
                        </a:rPr>
                        <a:t>For North Carolina to meet our 2 million by 2030 goal, we must engage and support more adults to start and/or return and finish postsecondary credentials that have industry value and are meaningful to the individuals.</a:t>
                      </a:r>
                      <a:endParaRPr sz="2200"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Clr>
                          <a:schemeClr val="dk1"/>
                        </a:buClr>
                        <a:buSzPts val="1100"/>
                        <a:buFont typeface="Arial"/>
                        <a:buNone/>
                      </a:pPr>
                      <a:r>
                        <a:rPr lang="en-US" sz="2100" b="1">
                          <a:solidFill>
                            <a:schemeClr val="dk1"/>
                          </a:solidFill>
                          <a:latin typeface="Proxima Nova"/>
                          <a:ea typeface="Proxima Nova"/>
                          <a:cs typeface="Proxima Nova"/>
                          <a:sym typeface="Proxima Nova"/>
                        </a:rPr>
                        <a:t>Labor Market Alignment: </a:t>
                      </a:r>
                      <a:r>
                        <a:rPr lang="en-US" sz="1800" b="1" u="sng">
                          <a:solidFill>
                            <a:srgbClr val="38761D"/>
                          </a:solidFill>
                          <a:latin typeface="Proxima Nova"/>
                          <a:ea typeface="Proxima Nova"/>
                          <a:cs typeface="Proxima Nova"/>
                          <a:sym typeface="Proxima Nova"/>
                        </a:rPr>
                        <a:t>Key Efforts:</a:t>
                      </a:r>
                      <a:r>
                        <a:rPr lang="en-US" sz="1800" b="1">
                          <a:solidFill>
                            <a:srgbClr val="38761D"/>
                          </a:solidFill>
                          <a:latin typeface="Proxima Nova"/>
                          <a:ea typeface="Proxima Nova"/>
                          <a:cs typeface="Proxima Nova"/>
                          <a:sym typeface="Proxima Nova"/>
                        </a:rPr>
                        <a:t> </a:t>
                      </a:r>
                      <a:r>
                        <a:rPr lang="en-US" sz="1800" b="1" i="1">
                          <a:solidFill>
                            <a:srgbClr val="38761D"/>
                          </a:solidFill>
                          <a:latin typeface="Proxima Nova"/>
                          <a:ea typeface="Proxima Nova"/>
                          <a:cs typeface="Proxima Nova"/>
                          <a:sym typeface="Proxima Nova"/>
                        </a:rPr>
                        <a:t>NC Workforce Credentials &amp; HBCU-Business Convenings</a:t>
                      </a:r>
                      <a:r>
                        <a:rPr lang="en-US" sz="1800" b="1">
                          <a:solidFill>
                            <a:srgbClr val="38761D"/>
                          </a:solidFill>
                          <a:latin typeface="Proxima Nova"/>
                          <a:ea typeface="Proxima Nova"/>
                          <a:cs typeface="Proxima Nova"/>
                          <a:sym typeface="Proxima Nova"/>
                        </a:rPr>
                        <a:t> </a:t>
                      </a:r>
                      <a:endParaRPr sz="2100">
                        <a:solidFill>
                          <a:srgbClr val="38761D"/>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US" sz="1800" b="1">
                          <a:solidFill>
                            <a:schemeClr val="dk1"/>
                          </a:solidFill>
                          <a:latin typeface="Proxima Nova"/>
                          <a:ea typeface="Proxima Nova"/>
                          <a:cs typeface="Proxima Nova"/>
                          <a:sym typeface="Proxima Nova"/>
                        </a:rPr>
                        <a:t>Why?</a:t>
                      </a:r>
                      <a:r>
                        <a:rPr lang="en-US" sz="1800">
                          <a:solidFill>
                            <a:schemeClr val="dk1"/>
                          </a:solidFill>
                          <a:latin typeface="Proxima Nova"/>
                          <a:ea typeface="Proxima Nova"/>
                          <a:cs typeface="Proxima Nova"/>
                          <a:sym typeface="Proxima Nova"/>
                        </a:rPr>
                        <a:t> In most regions of North Carolina, postsecondary degrees and credentials awarded are not sufficiently aligned with job opportunities in the area, limiting a graduate’s ability to earn a family-sustaining wage. While the state, overall, has a high rate of labor market alignment, most regions (14 out of 16) fall short of the state average. </a:t>
                      </a:r>
                      <a:r>
                        <a:rPr lang="en-US" sz="1700">
                          <a:solidFill>
                            <a:schemeClr val="dk1"/>
                          </a:solidFill>
                          <a:latin typeface="Proxima Nova"/>
                          <a:ea typeface="Proxima Nova"/>
                          <a:cs typeface="Proxima Nova"/>
                          <a:sym typeface="Proxima Nova"/>
                        </a:rPr>
                        <a:t> </a:t>
                      </a:r>
                      <a:endParaRPr sz="150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g267a4dc7e45_0_742"/>
          <p:cNvPicPr preferRelativeResize="0"/>
          <p:nvPr/>
        </p:nvPicPr>
        <p:blipFill rotWithShape="1">
          <a:blip r:embed="rId3">
            <a:alphaModFix/>
          </a:blip>
          <a:srcRect/>
          <a:stretch/>
        </p:blipFill>
        <p:spPr>
          <a:xfrm>
            <a:off x="6663710" y="1984950"/>
            <a:ext cx="5528300" cy="4868961"/>
          </a:xfrm>
          <a:prstGeom prst="rect">
            <a:avLst/>
          </a:prstGeom>
          <a:noFill/>
          <a:ln>
            <a:noFill/>
          </a:ln>
        </p:spPr>
      </p:pic>
      <p:pic>
        <p:nvPicPr>
          <p:cNvPr id="677" name="Google Shape;677;g267a4dc7e45_0_742"/>
          <p:cNvPicPr preferRelativeResize="0"/>
          <p:nvPr/>
        </p:nvPicPr>
        <p:blipFill rotWithShape="1">
          <a:blip r:embed="rId4">
            <a:alphaModFix/>
          </a:blip>
          <a:srcRect t="5742" b="8161"/>
          <a:stretch/>
        </p:blipFill>
        <p:spPr>
          <a:xfrm>
            <a:off x="0" y="0"/>
            <a:ext cx="12192000" cy="2413950"/>
          </a:xfrm>
          <a:prstGeom prst="rect">
            <a:avLst/>
          </a:prstGeom>
          <a:noFill/>
          <a:ln>
            <a:noFill/>
          </a:ln>
        </p:spPr>
      </p:pic>
      <p:sp>
        <p:nvSpPr>
          <p:cNvPr id="678" name="Google Shape;678;g267a4dc7e45_0_742"/>
          <p:cNvSpPr txBox="1"/>
          <p:nvPr/>
        </p:nvSpPr>
        <p:spPr>
          <a:xfrm>
            <a:off x="183875" y="1142850"/>
            <a:ext cx="121920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4100" b="1">
                <a:solidFill>
                  <a:schemeClr val="lt1"/>
                </a:solidFill>
                <a:latin typeface="Proxima Nova"/>
                <a:ea typeface="Proxima Nova"/>
                <a:cs typeface="Proxima Nova"/>
                <a:sym typeface="Proxima Nova"/>
              </a:rPr>
              <a:t>IDENTIFY &amp; ADVOCATE FOR POLICY SOLUTIONS</a:t>
            </a:r>
            <a:endParaRPr sz="3900" b="1" i="0" u="none" strike="noStrike" cap="none">
              <a:solidFill>
                <a:schemeClr val="lt1"/>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3900"/>
              <a:buFont typeface="Arial"/>
              <a:buNone/>
            </a:pPr>
            <a:endParaRPr sz="3900" b="0" i="0" u="none" strike="noStrike" cap="none">
              <a:solidFill>
                <a:srgbClr val="000000"/>
              </a:solidFill>
              <a:latin typeface="Proxima Nova"/>
              <a:ea typeface="Proxima Nova"/>
              <a:cs typeface="Proxima Nova"/>
              <a:sym typeface="Proxima Nova"/>
            </a:endParaRPr>
          </a:p>
        </p:txBody>
      </p:sp>
      <p:pic>
        <p:nvPicPr>
          <p:cNvPr id="679" name="Google Shape;679;g267a4dc7e45_0_742"/>
          <p:cNvPicPr preferRelativeResize="0"/>
          <p:nvPr/>
        </p:nvPicPr>
        <p:blipFill rotWithShape="1">
          <a:blip r:embed="rId5">
            <a:alphaModFix/>
          </a:blip>
          <a:srcRect t="7655"/>
          <a:stretch/>
        </p:blipFill>
        <p:spPr>
          <a:xfrm>
            <a:off x="328375" y="2579400"/>
            <a:ext cx="10036574" cy="3832050"/>
          </a:xfrm>
          <a:prstGeom prst="rect">
            <a:avLst/>
          </a:prstGeom>
          <a:noFill/>
          <a:ln>
            <a:noFill/>
          </a:ln>
        </p:spPr>
      </p:pic>
      <p:pic>
        <p:nvPicPr>
          <p:cNvPr id="680" name="Google Shape;680;g267a4dc7e45_0_742"/>
          <p:cNvPicPr preferRelativeResize="0"/>
          <p:nvPr/>
        </p:nvPicPr>
        <p:blipFill rotWithShape="1">
          <a:blip r:embed="rId6">
            <a:alphaModFix/>
          </a:blip>
          <a:srcRect l="9157" t="29729" r="8928" b="27573"/>
          <a:stretch/>
        </p:blipFill>
        <p:spPr>
          <a:xfrm>
            <a:off x="9538204" y="5966640"/>
            <a:ext cx="2494874" cy="523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267a4dc7e45_0_1340"/>
          <p:cNvSpPr txBox="1"/>
          <p:nvPr/>
        </p:nvSpPr>
        <p:spPr>
          <a:xfrm>
            <a:off x="1407000" y="5835275"/>
            <a:ext cx="5752200" cy="538800"/>
          </a:xfrm>
          <a:prstGeom prst="rect">
            <a:avLst/>
          </a:prstGeom>
          <a:solidFill>
            <a:srgbClr val="FF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solidFill>
                  <a:schemeClr val="lt1"/>
                </a:solidFill>
                <a:latin typeface="Calibri"/>
                <a:ea typeface="Calibri"/>
                <a:cs typeface="Calibri"/>
                <a:sym typeface="Calibri"/>
              </a:rPr>
              <a:t>Update: Raise the High School Dropout Age</a:t>
            </a:r>
            <a:endParaRPr sz="2300" b="1">
              <a:solidFill>
                <a:schemeClr val="lt1"/>
              </a:solidFill>
              <a:latin typeface="Calibri"/>
              <a:ea typeface="Calibri"/>
              <a:cs typeface="Calibri"/>
              <a:sym typeface="Calibri"/>
            </a:endParaRPr>
          </a:p>
        </p:txBody>
      </p:sp>
      <p:sp>
        <p:nvSpPr>
          <p:cNvPr id="686" name="Google Shape;686;g267a4dc7e45_0_1340"/>
          <p:cNvSpPr txBox="1"/>
          <p:nvPr/>
        </p:nvSpPr>
        <p:spPr>
          <a:xfrm>
            <a:off x="0" y="298050"/>
            <a:ext cx="11014200" cy="861900"/>
          </a:xfrm>
          <a:prstGeom prst="rect">
            <a:avLst/>
          </a:prstGeom>
          <a:solidFill>
            <a:srgbClr val="CEF03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sp>
        <p:nvSpPr>
          <p:cNvPr id="687" name="Google Shape;687;g267a4dc7e45_0_1340"/>
          <p:cNvSpPr txBox="1"/>
          <p:nvPr/>
        </p:nvSpPr>
        <p:spPr>
          <a:xfrm>
            <a:off x="0" y="298050"/>
            <a:ext cx="10837500" cy="861900"/>
          </a:xfrm>
          <a:prstGeom prst="rect">
            <a:avLst/>
          </a:prstGeom>
          <a:solidFill>
            <a:srgbClr val="B5D33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cxnSp>
        <p:nvCxnSpPr>
          <p:cNvPr id="688" name="Google Shape;688;g267a4dc7e45_0_1340"/>
          <p:cNvCxnSpPr/>
          <p:nvPr/>
        </p:nvCxnSpPr>
        <p:spPr>
          <a:xfrm>
            <a:off x="0" y="298050"/>
            <a:ext cx="5116800" cy="13800"/>
          </a:xfrm>
          <a:prstGeom prst="straightConnector1">
            <a:avLst/>
          </a:prstGeom>
          <a:noFill/>
          <a:ln w="76200" cap="flat" cmpd="sng">
            <a:solidFill>
              <a:srgbClr val="2A3B78"/>
            </a:solidFill>
            <a:prstDash val="solid"/>
            <a:round/>
            <a:headEnd type="none" w="med" len="med"/>
            <a:tailEnd type="none" w="med" len="med"/>
          </a:ln>
        </p:spPr>
      </p:cxnSp>
      <p:sp>
        <p:nvSpPr>
          <p:cNvPr id="689" name="Google Shape;689;g267a4dc7e45_0_1340"/>
          <p:cNvSpPr txBox="1"/>
          <p:nvPr/>
        </p:nvSpPr>
        <p:spPr>
          <a:xfrm>
            <a:off x="574025" y="386075"/>
            <a:ext cx="11355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b="1">
                <a:latin typeface="Proxima Nova"/>
                <a:ea typeface="Proxima Nova"/>
                <a:cs typeface="Proxima Nova"/>
                <a:sym typeface="Proxima Nova"/>
              </a:rPr>
              <a:t>2023 PRIORITIES: Conference Budget Eligibility</a:t>
            </a:r>
            <a:endParaRPr sz="3300">
              <a:latin typeface="Proxima Nova"/>
              <a:ea typeface="Proxima Nova"/>
              <a:cs typeface="Proxima Nova"/>
              <a:sym typeface="Proxima Nova"/>
            </a:endParaRPr>
          </a:p>
        </p:txBody>
      </p:sp>
      <p:pic>
        <p:nvPicPr>
          <p:cNvPr id="690" name="Google Shape;690;g267a4dc7e45_0_1340"/>
          <p:cNvPicPr preferRelativeResize="0"/>
          <p:nvPr/>
        </p:nvPicPr>
        <p:blipFill rotWithShape="1">
          <a:blip r:embed="rId3">
            <a:alphaModFix/>
          </a:blip>
          <a:srcRect l="9157" t="29728" r="8928" b="27576"/>
          <a:stretch/>
        </p:blipFill>
        <p:spPr>
          <a:xfrm>
            <a:off x="9538204" y="5966640"/>
            <a:ext cx="2494874" cy="523201"/>
          </a:xfrm>
          <a:prstGeom prst="rect">
            <a:avLst/>
          </a:prstGeom>
          <a:noFill/>
          <a:ln>
            <a:noFill/>
          </a:ln>
        </p:spPr>
      </p:pic>
      <p:sp>
        <p:nvSpPr>
          <p:cNvPr id="691" name="Google Shape;691;g267a4dc7e45_0_1340"/>
          <p:cNvSpPr/>
          <p:nvPr/>
        </p:nvSpPr>
        <p:spPr>
          <a:xfrm>
            <a:off x="0" y="6600200"/>
            <a:ext cx="12192000" cy="257700"/>
          </a:xfrm>
          <a:prstGeom prst="rect">
            <a:avLst/>
          </a:prstGeom>
          <a:solidFill>
            <a:srgbClr val="2A3B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2" name="Google Shape;692;g267a4dc7e45_0_1340"/>
          <p:cNvPicPr preferRelativeResize="0"/>
          <p:nvPr/>
        </p:nvPicPr>
        <p:blipFill>
          <a:blip r:embed="rId4">
            <a:alphaModFix/>
          </a:blip>
          <a:stretch>
            <a:fillRect/>
          </a:stretch>
        </p:blipFill>
        <p:spPr>
          <a:xfrm>
            <a:off x="411913" y="1347963"/>
            <a:ext cx="9861281" cy="450188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g267a4dc7e45_0_1465"/>
          <p:cNvPicPr preferRelativeResize="0"/>
          <p:nvPr/>
        </p:nvPicPr>
        <p:blipFill rotWithShape="1">
          <a:blip r:embed="rId3">
            <a:alphaModFix/>
          </a:blip>
          <a:srcRect/>
          <a:stretch/>
        </p:blipFill>
        <p:spPr>
          <a:xfrm>
            <a:off x="6663710" y="1984950"/>
            <a:ext cx="5528300" cy="4868961"/>
          </a:xfrm>
          <a:prstGeom prst="rect">
            <a:avLst/>
          </a:prstGeom>
          <a:noFill/>
          <a:ln>
            <a:noFill/>
          </a:ln>
        </p:spPr>
      </p:pic>
      <p:pic>
        <p:nvPicPr>
          <p:cNvPr id="698" name="Google Shape;698;g267a4dc7e45_0_1465"/>
          <p:cNvPicPr preferRelativeResize="0"/>
          <p:nvPr/>
        </p:nvPicPr>
        <p:blipFill rotWithShape="1">
          <a:blip r:embed="rId4">
            <a:alphaModFix/>
          </a:blip>
          <a:srcRect t="5742" b="8161"/>
          <a:stretch/>
        </p:blipFill>
        <p:spPr>
          <a:xfrm>
            <a:off x="0" y="0"/>
            <a:ext cx="12192000" cy="2413950"/>
          </a:xfrm>
          <a:prstGeom prst="rect">
            <a:avLst/>
          </a:prstGeom>
          <a:noFill/>
          <a:ln>
            <a:noFill/>
          </a:ln>
        </p:spPr>
      </p:pic>
      <p:sp>
        <p:nvSpPr>
          <p:cNvPr id="699" name="Google Shape;699;g267a4dc7e45_0_1465"/>
          <p:cNvSpPr txBox="1"/>
          <p:nvPr/>
        </p:nvSpPr>
        <p:spPr>
          <a:xfrm>
            <a:off x="183875" y="380850"/>
            <a:ext cx="12192000" cy="215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a:solidFill>
                  <a:schemeClr val="lt1"/>
                </a:solidFill>
                <a:latin typeface="Proxima Nova"/>
                <a:ea typeface="Proxima Nova"/>
                <a:cs typeface="Proxima Nova"/>
                <a:sym typeface="Proxima Nova"/>
              </a:rPr>
              <a:t>Accelerate Action: </a:t>
            </a:r>
            <a:endParaRPr sz="5000" b="1">
              <a:solidFill>
                <a:schemeClr val="lt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5000"/>
              <a:buFont typeface="Arial"/>
              <a:buNone/>
            </a:pPr>
            <a:r>
              <a:rPr lang="en-US" sz="3900" b="1" i="1">
                <a:solidFill>
                  <a:srgbClr val="CEF03C"/>
                </a:solidFill>
                <a:latin typeface="Proxima Nova"/>
                <a:ea typeface="Proxima Nova"/>
                <a:cs typeface="Proxima Nova"/>
                <a:sym typeface="Proxima Nova"/>
              </a:rPr>
              <a:t>State Led but Locally Owned and Driven</a:t>
            </a:r>
            <a:endParaRPr sz="3700" b="1" i="1" u="none" strike="noStrike" cap="none">
              <a:solidFill>
                <a:srgbClr val="CEF03C"/>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3900"/>
              <a:buFont typeface="Arial"/>
              <a:buNone/>
            </a:pPr>
            <a:endParaRPr sz="3900" b="0" i="0" u="none" strike="noStrike" cap="none">
              <a:solidFill>
                <a:srgbClr val="000000"/>
              </a:solidFill>
              <a:latin typeface="Proxima Nova"/>
              <a:ea typeface="Proxima Nova"/>
              <a:cs typeface="Proxima Nova"/>
              <a:sym typeface="Proxima Nova"/>
            </a:endParaRPr>
          </a:p>
        </p:txBody>
      </p:sp>
      <p:pic>
        <p:nvPicPr>
          <p:cNvPr id="700" name="Google Shape;700;g267a4dc7e45_0_1465"/>
          <p:cNvPicPr preferRelativeResize="0"/>
          <p:nvPr/>
        </p:nvPicPr>
        <p:blipFill rotWithShape="1">
          <a:blip r:embed="rId5">
            <a:alphaModFix/>
          </a:blip>
          <a:srcRect t="7655"/>
          <a:stretch/>
        </p:blipFill>
        <p:spPr>
          <a:xfrm>
            <a:off x="328375" y="2579400"/>
            <a:ext cx="10036574" cy="3832050"/>
          </a:xfrm>
          <a:prstGeom prst="rect">
            <a:avLst/>
          </a:prstGeom>
          <a:noFill/>
          <a:ln>
            <a:noFill/>
          </a:ln>
        </p:spPr>
      </p:pic>
      <p:pic>
        <p:nvPicPr>
          <p:cNvPr id="701" name="Google Shape;701;g267a4dc7e45_0_1465"/>
          <p:cNvPicPr preferRelativeResize="0"/>
          <p:nvPr/>
        </p:nvPicPr>
        <p:blipFill rotWithShape="1">
          <a:blip r:embed="rId6">
            <a:alphaModFix/>
          </a:blip>
          <a:srcRect l="9157" t="29729" r="8928" b="27573"/>
          <a:stretch/>
        </p:blipFill>
        <p:spPr>
          <a:xfrm>
            <a:off x="9538204" y="5966640"/>
            <a:ext cx="2494874" cy="5232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g267a4dc7e45_0_250"/>
          <p:cNvPicPr preferRelativeResize="0"/>
          <p:nvPr/>
        </p:nvPicPr>
        <p:blipFill>
          <a:blip r:embed="rId3">
            <a:alphaModFix/>
          </a:blip>
          <a:stretch>
            <a:fillRect/>
          </a:stretch>
        </p:blipFill>
        <p:spPr>
          <a:xfrm>
            <a:off x="-86475" y="0"/>
            <a:ext cx="6020075" cy="6858000"/>
          </a:xfrm>
          <a:prstGeom prst="rect">
            <a:avLst/>
          </a:prstGeom>
          <a:noFill/>
          <a:ln>
            <a:noFill/>
          </a:ln>
        </p:spPr>
      </p:pic>
      <p:pic>
        <p:nvPicPr>
          <p:cNvPr id="708" name="Google Shape;708;g267a4dc7e45_0_250"/>
          <p:cNvPicPr preferRelativeResize="0"/>
          <p:nvPr/>
        </p:nvPicPr>
        <p:blipFill>
          <a:blip r:embed="rId4">
            <a:alphaModFix/>
          </a:blip>
          <a:stretch>
            <a:fillRect/>
          </a:stretch>
        </p:blipFill>
        <p:spPr>
          <a:xfrm>
            <a:off x="5843375" y="0"/>
            <a:ext cx="6348625" cy="6857999"/>
          </a:xfrm>
          <a:prstGeom prst="rect">
            <a:avLst/>
          </a:prstGeom>
          <a:noFill/>
          <a:ln>
            <a:noFill/>
          </a:ln>
        </p:spPr>
      </p:pic>
      <p:pic>
        <p:nvPicPr>
          <p:cNvPr id="709" name="Google Shape;709;g267a4dc7e45_0_250"/>
          <p:cNvPicPr preferRelativeResize="0"/>
          <p:nvPr/>
        </p:nvPicPr>
        <p:blipFill>
          <a:blip r:embed="rId5">
            <a:alphaModFix/>
          </a:blip>
          <a:stretch>
            <a:fillRect/>
          </a:stretch>
        </p:blipFill>
        <p:spPr>
          <a:xfrm>
            <a:off x="1748494" y="381000"/>
            <a:ext cx="8884705" cy="6477000"/>
          </a:xfrm>
          <a:prstGeom prst="rect">
            <a:avLst/>
          </a:prstGeom>
          <a:noFill/>
          <a:ln>
            <a:noFill/>
          </a:ln>
        </p:spPr>
      </p:pic>
      <p:sp>
        <p:nvSpPr>
          <p:cNvPr id="710" name="Google Shape;710;g267a4dc7e45_0_250"/>
          <p:cNvSpPr txBox="1"/>
          <p:nvPr/>
        </p:nvSpPr>
        <p:spPr>
          <a:xfrm>
            <a:off x="9212750" y="859400"/>
            <a:ext cx="17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11" name="Google Shape;711;g267a4dc7e45_0_250"/>
          <p:cNvSpPr txBox="1"/>
          <p:nvPr/>
        </p:nvSpPr>
        <p:spPr>
          <a:xfrm>
            <a:off x="0" y="221850"/>
            <a:ext cx="11014200" cy="861900"/>
          </a:xfrm>
          <a:prstGeom prst="rect">
            <a:avLst/>
          </a:prstGeom>
          <a:solidFill>
            <a:srgbClr val="CEF03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sp>
        <p:nvSpPr>
          <p:cNvPr id="712" name="Google Shape;712;g267a4dc7e45_0_250"/>
          <p:cNvSpPr txBox="1"/>
          <p:nvPr/>
        </p:nvSpPr>
        <p:spPr>
          <a:xfrm>
            <a:off x="0" y="221850"/>
            <a:ext cx="10837500" cy="861900"/>
          </a:xfrm>
          <a:prstGeom prst="rect">
            <a:avLst/>
          </a:prstGeom>
          <a:solidFill>
            <a:srgbClr val="B5D33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cxnSp>
        <p:nvCxnSpPr>
          <p:cNvPr id="713" name="Google Shape;713;g267a4dc7e45_0_250"/>
          <p:cNvCxnSpPr/>
          <p:nvPr/>
        </p:nvCxnSpPr>
        <p:spPr>
          <a:xfrm>
            <a:off x="0" y="221850"/>
            <a:ext cx="5116800" cy="13800"/>
          </a:xfrm>
          <a:prstGeom prst="straightConnector1">
            <a:avLst/>
          </a:prstGeom>
          <a:noFill/>
          <a:ln w="76200" cap="flat" cmpd="sng">
            <a:solidFill>
              <a:srgbClr val="2A3B78"/>
            </a:solidFill>
            <a:prstDash val="solid"/>
            <a:round/>
            <a:headEnd type="none" w="med" len="med"/>
            <a:tailEnd type="none" w="med" len="med"/>
          </a:ln>
        </p:spPr>
      </p:cxnSp>
      <p:sp>
        <p:nvSpPr>
          <p:cNvPr id="714" name="Google Shape;714;g267a4dc7e45_0_250"/>
          <p:cNvSpPr txBox="1"/>
          <p:nvPr/>
        </p:nvSpPr>
        <p:spPr>
          <a:xfrm>
            <a:off x="574023" y="309875"/>
            <a:ext cx="946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b="1">
                <a:latin typeface="Proxima Nova"/>
                <a:ea typeface="Proxima Nova"/>
                <a:cs typeface="Proxima Nova"/>
                <a:sym typeface="Proxima Nova"/>
              </a:rPr>
              <a:t>REGIONAL IMPACT MANAGERS</a:t>
            </a:r>
            <a:endParaRPr sz="3300">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g25fc80ca776_0_734"/>
          <p:cNvPicPr preferRelativeResize="0"/>
          <p:nvPr/>
        </p:nvPicPr>
        <p:blipFill rotWithShape="1">
          <a:blip r:embed="rId3">
            <a:alphaModFix/>
          </a:blip>
          <a:srcRect/>
          <a:stretch/>
        </p:blipFill>
        <p:spPr>
          <a:xfrm>
            <a:off x="175925" y="127562"/>
            <a:ext cx="4837458" cy="6362276"/>
          </a:xfrm>
          <a:prstGeom prst="rect">
            <a:avLst/>
          </a:prstGeom>
          <a:noFill/>
          <a:ln w="9525" cap="flat" cmpd="sng">
            <a:solidFill>
              <a:schemeClr val="dk1"/>
            </a:solidFill>
            <a:prstDash val="solid"/>
            <a:round/>
            <a:headEnd type="none" w="sm" len="sm"/>
            <a:tailEnd type="none" w="sm" len="sm"/>
          </a:ln>
        </p:spPr>
      </p:pic>
      <p:sp>
        <p:nvSpPr>
          <p:cNvPr id="720" name="Google Shape;720;g25fc80ca776_0_734"/>
          <p:cNvSpPr txBox="1"/>
          <p:nvPr/>
        </p:nvSpPr>
        <p:spPr>
          <a:xfrm>
            <a:off x="5480100" y="1717700"/>
            <a:ext cx="6413400" cy="23859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50000"/>
              </a:lnSpc>
              <a:spcBef>
                <a:spcPts val="0"/>
              </a:spcBef>
              <a:spcAft>
                <a:spcPts val="0"/>
              </a:spcAft>
              <a:buClr>
                <a:srgbClr val="000000"/>
              </a:buClr>
              <a:buSzPts val="2400"/>
              <a:buFont typeface="Proxima Nova"/>
              <a:buChar char="●"/>
            </a:pPr>
            <a:r>
              <a:rPr lang="en-US" sz="2600" b="0" i="0" u="none" strike="noStrike" cap="none">
                <a:solidFill>
                  <a:srgbClr val="000000"/>
                </a:solidFill>
                <a:latin typeface="Proxima Nova"/>
                <a:ea typeface="Proxima Nova"/>
                <a:cs typeface="Proxima Nova"/>
                <a:sym typeface="Proxima Nova"/>
              </a:rPr>
              <a:t>100 Unique County Attainment Profiles</a:t>
            </a:r>
            <a:endParaRPr sz="2600" b="0" i="0" u="none" strike="noStrike" cap="none">
              <a:solidFill>
                <a:srgbClr val="000000"/>
              </a:solidFill>
              <a:latin typeface="Proxima Nova"/>
              <a:ea typeface="Proxima Nova"/>
              <a:cs typeface="Proxima Nova"/>
              <a:sym typeface="Proxima Nova"/>
            </a:endParaRPr>
          </a:p>
          <a:p>
            <a:pPr marL="457200" marR="0" lvl="0" indent="-393700" algn="l" rtl="0">
              <a:lnSpc>
                <a:spcPct val="150000"/>
              </a:lnSpc>
              <a:spcBef>
                <a:spcPts val="0"/>
              </a:spcBef>
              <a:spcAft>
                <a:spcPts val="0"/>
              </a:spcAft>
              <a:buClr>
                <a:srgbClr val="000000"/>
              </a:buClr>
              <a:buSzPts val="2600"/>
              <a:buFont typeface="Proxima Nova"/>
              <a:buChar char="●"/>
            </a:pPr>
            <a:r>
              <a:rPr lang="en-US" sz="2600" b="0" i="0" u="none" strike="noStrike" cap="none">
                <a:solidFill>
                  <a:srgbClr val="000000"/>
                </a:solidFill>
                <a:latin typeface="Proxima Nova"/>
                <a:ea typeface="Proxima Nova"/>
                <a:cs typeface="Proxima Nova"/>
                <a:sym typeface="Proxima Nova"/>
              </a:rPr>
              <a:t>Local Performance on Key Indicators</a:t>
            </a:r>
            <a:endParaRPr sz="2600" b="0" i="0" u="none" strike="noStrike" cap="none">
              <a:solidFill>
                <a:srgbClr val="000000"/>
              </a:solidFill>
              <a:latin typeface="Proxima Nova"/>
              <a:ea typeface="Proxima Nova"/>
              <a:cs typeface="Proxima Nova"/>
              <a:sym typeface="Proxima Nova"/>
            </a:endParaRPr>
          </a:p>
          <a:p>
            <a:pPr marL="457200" marR="0" lvl="0" indent="-393700" algn="l" rtl="0">
              <a:lnSpc>
                <a:spcPct val="150000"/>
              </a:lnSpc>
              <a:spcBef>
                <a:spcPts val="0"/>
              </a:spcBef>
              <a:spcAft>
                <a:spcPts val="0"/>
              </a:spcAft>
              <a:buClr>
                <a:srgbClr val="000000"/>
              </a:buClr>
              <a:buSzPts val="2600"/>
              <a:buFont typeface="Proxima Nova"/>
              <a:buChar char="●"/>
            </a:pPr>
            <a:r>
              <a:rPr lang="en-US" sz="2600" b="0" i="0" u="none" strike="noStrike" cap="none">
                <a:solidFill>
                  <a:srgbClr val="000000"/>
                </a:solidFill>
                <a:latin typeface="Proxima Nova"/>
                <a:ea typeface="Proxima Nova"/>
                <a:cs typeface="Proxima Nova"/>
                <a:sym typeface="Proxima Nova"/>
              </a:rPr>
              <a:t>Opportunities for Growth</a:t>
            </a:r>
            <a:endParaRPr sz="2600" b="0" i="0" u="none" strike="noStrike" cap="none">
              <a:solidFill>
                <a:srgbClr val="000000"/>
              </a:solidFill>
              <a:latin typeface="Proxima Nova"/>
              <a:ea typeface="Proxima Nova"/>
              <a:cs typeface="Proxima Nova"/>
              <a:sym typeface="Proxima Nova"/>
            </a:endParaRPr>
          </a:p>
          <a:p>
            <a:pPr marL="457200" lvl="0" indent="-393700" algn="l" rtl="0">
              <a:lnSpc>
                <a:spcPct val="150000"/>
              </a:lnSpc>
              <a:spcBef>
                <a:spcPts val="0"/>
              </a:spcBef>
              <a:spcAft>
                <a:spcPts val="0"/>
              </a:spcAft>
              <a:buSzPts val="2600"/>
              <a:buFont typeface="Proxima Nova"/>
              <a:buChar char="●"/>
            </a:pPr>
            <a:r>
              <a:rPr lang="en-US" sz="2600" b="1">
                <a:solidFill>
                  <a:schemeClr val="dk1"/>
                </a:solidFill>
                <a:highlight>
                  <a:srgbClr val="CEF03C"/>
                </a:highlight>
                <a:latin typeface="Proxima Nova"/>
                <a:ea typeface="Proxima Nova"/>
                <a:cs typeface="Proxima Nova"/>
                <a:sym typeface="Proxima Nova"/>
              </a:rPr>
              <a:t>Recommended Local Goals</a:t>
            </a:r>
            <a:endParaRPr sz="2600" b="1">
              <a:highlight>
                <a:srgbClr val="CEF03C"/>
              </a:highlight>
              <a:latin typeface="Proxima Nova"/>
              <a:ea typeface="Proxima Nova"/>
              <a:cs typeface="Proxima Nova"/>
              <a:sym typeface="Proxima Nova"/>
            </a:endParaRPr>
          </a:p>
        </p:txBody>
      </p:sp>
      <p:sp>
        <p:nvSpPr>
          <p:cNvPr id="721" name="Google Shape;721;g25fc80ca776_0_734"/>
          <p:cNvSpPr txBox="1"/>
          <p:nvPr/>
        </p:nvSpPr>
        <p:spPr>
          <a:xfrm>
            <a:off x="5181600" y="298050"/>
            <a:ext cx="7010400" cy="1200600"/>
          </a:xfrm>
          <a:prstGeom prst="rect">
            <a:avLst/>
          </a:prstGeom>
          <a:solidFill>
            <a:srgbClr val="CEF03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sp>
        <p:nvSpPr>
          <p:cNvPr id="722" name="Google Shape;722;g25fc80ca776_0_734"/>
          <p:cNvSpPr txBox="1"/>
          <p:nvPr/>
        </p:nvSpPr>
        <p:spPr>
          <a:xfrm>
            <a:off x="5181600" y="298050"/>
            <a:ext cx="6829200" cy="1200600"/>
          </a:xfrm>
          <a:prstGeom prst="rect">
            <a:avLst/>
          </a:prstGeom>
          <a:solidFill>
            <a:srgbClr val="B5D33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cxnSp>
        <p:nvCxnSpPr>
          <p:cNvPr id="723" name="Google Shape;723;g25fc80ca776_0_734"/>
          <p:cNvCxnSpPr/>
          <p:nvPr/>
        </p:nvCxnSpPr>
        <p:spPr>
          <a:xfrm>
            <a:off x="5181600" y="298050"/>
            <a:ext cx="5116800" cy="13800"/>
          </a:xfrm>
          <a:prstGeom prst="straightConnector1">
            <a:avLst/>
          </a:prstGeom>
          <a:noFill/>
          <a:ln w="76200" cap="flat" cmpd="sng">
            <a:solidFill>
              <a:srgbClr val="2A3B78"/>
            </a:solidFill>
            <a:prstDash val="solid"/>
            <a:round/>
            <a:headEnd type="none" w="med" len="med"/>
            <a:tailEnd type="none" w="med" len="med"/>
          </a:ln>
        </p:spPr>
      </p:cxnSp>
      <p:sp>
        <p:nvSpPr>
          <p:cNvPr id="724" name="Google Shape;724;g25fc80ca776_0_734"/>
          <p:cNvSpPr txBox="1"/>
          <p:nvPr/>
        </p:nvSpPr>
        <p:spPr>
          <a:xfrm>
            <a:off x="5717403" y="298052"/>
            <a:ext cx="61761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b="1">
                <a:latin typeface="Proxima Nova"/>
                <a:ea typeface="Proxima Nova"/>
                <a:cs typeface="Proxima Nova"/>
                <a:sym typeface="Proxima Nova"/>
              </a:rPr>
              <a:t>2022 COUNTY </a:t>
            </a:r>
            <a:endParaRPr sz="3300" b="1">
              <a:latin typeface="Proxima Nova"/>
              <a:ea typeface="Proxima Nova"/>
              <a:cs typeface="Proxima Nova"/>
              <a:sym typeface="Proxima Nova"/>
            </a:endParaRPr>
          </a:p>
          <a:p>
            <a:pPr marL="0" lvl="0" indent="0" algn="l" rtl="0">
              <a:spcBef>
                <a:spcPts val="0"/>
              </a:spcBef>
              <a:spcAft>
                <a:spcPts val="0"/>
              </a:spcAft>
              <a:buNone/>
            </a:pPr>
            <a:r>
              <a:rPr lang="en-US" sz="3300" b="1">
                <a:latin typeface="Proxima Nova"/>
                <a:ea typeface="Proxima Nova"/>
                <a:cs typeface="Proxima Nova"/>
                <a:sym typeface="Proxima Nova"/>
              </a:rPr>
              <a:t>ATTAINMENT PROFILES</a:t>
            </a:r>
            <a:endParaRPr sz="3300" b="1">
              <a:latin typeface="Proxima Nova"/>
              <a:ea typeface="Proxima Nova"/>
              <a:cs typeface="Proxima Nova"/>
              <a:sym typeface="Proxima Nova"/>
            </a:endParaRPr>
          </a:p>
        </p:txBody>
      </p:sp>
      <p:pic>
        <p:nvPicPr>
          <p:cNvPr id="725" name="Google Shape;725;g25fc80ca776_0_734"/>
          <p:cNvPicPr preferRelativeResize="0"/>
          <p:nvPr/>
        </p:nvPicPr>
        <p:blipFill rotWithShape="1">
          <a:blip r:embed="rId4">
            <a:alphaModFix/>
          </a:blip>
          <a:srcRect l="9157" t="29728" r="8928" b="27576"/>
          <a:stretch/>
        </p:blipFill>
        <p:spPr>
          <a:xfrm>
            <a:off x="9538204" y="5966640"/>
            <a:ext cx="2494874" cy="523201"/>
          </a:xfrm>
          <a:prstGeom prst="rect">
            <a:avLst/>
          </a:prstGeom>
          <a:noFill/>
          <a:ln>
            <a:noFill/>
          </a:ln>
        </p:spPr>
      </p:pic>
      <p:sp>
        <p:nvSpPr>
          <p:cNvPr id="726" name="Google Shape;726;g25fc80ca776_0_734"/>
          <p:cNvSpPr/>
          <p:nvPr/>
        </p:nvSpPr>
        <p:spPr>
          <a:xfrm>
            <a:off x="0" y="6600200"/>
            <a:ext cx="12192000" cy="257700"/>
          </a:xfrm>
          <a:prstGeom prst="rect">
            <a:avLst/>
          </a:prstGeom>
          <a:solidFill>
            <a:srgbClr val="2A3B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g25fc80ca776_0_734"/>
          <p:cNvSpPr txBox="1"/>
          <p:nvPr/>
        </p:nvSpPr>
        <p:spPr>
          <a:xfrm>
            <a:off x="6391900" y="4374025"/>
            <a:ext cx="3057900" cy="769500"/>
          </a:xfrm>
          <a:prstGeom prst="rect">
            <a:avLst/>
          </a:prstGeom>
          <a:solidFill>
            <a:srgbClr val="2A3B78"/>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lt1"/>
                </a:solidFill>
              </a:rPr>
              <a:t>WEB LINK</a:t>
            </a:r>
            <a:endParaRPr sz="1800" b="1">
              <a:solidFill>
                <a:schemeClr val="lt1"/>
              </a:solidFill>
            </a:endParaRPr>
          </a:p>
          <a:p>
            <a:pPr marL="0" lvl="0" indent="0" algn="ctr" rtl="0">
              <a:spcBef>
                <a:spcPts val="0"/>
              </a:spcBef>
              <a:spcAft>
                <a:spcPts val="0"/>
              </a:spcAft>
              <a:buNone/>
            </a:pPr>
            <a:r>
              <a:rPr lang="en-US" sz="2000">
                <a:solidFill>
                  <a:schemeClr val="lt1"/>
                </a:solidFill>
              </a:rPr>
              <a:t>qrco.de/dataresources</a:t>
            </a:r>
            <a:endParaRPr sz="2000">
              <a:solidFill>
                <a:schemeClr val="lt1"/>
              </a:solidFill>
            </a:endParaRPr>
          </a:p>
        </p:txBody>
      </p:sp>
      <p:pic>
        <p:nvPicPr>
          <p:cNvPr id="728" name="Google Shape;728;g25fc80ca776_0_734"/>
          <p:cNvPicPr preferRelativeResize="0"/>
          <p:nvPr/>
        </p:nvPicPr>
        <p:blipFill>
          <a:blip r:embed="rId5">
            <a:alphaModFix/>
          </a:blip>
          <a:stretch>
            <a:fillRect/>
          </a:stretch>
        </p:blipFill>
        <p:spPr>
          <a:xfrm>
            <a:off x="9577975" y="4345324"/>
            <a:ext cx="881727" cy="1142902"/>
          </a:xfrm>
          <a:prstGeom prst="rect">
            <a:avLst/>
          </a:prstGeom>
          <a:noFill/>
          <a:ln>
            <a:noFill/>
          </a:ln>
        </p:spPr>
      </p:pic>
      <p:cxnSp>
        <p:nvCxnSpPr>
          <p:cNvPr id="729" name="Google Shape;729;g25fc80ca776_0_734"/>
          <p:cNvCxnSpPr/>
          <p:nvPr/>
        </p:nvCxnSpPr>
        <p:spPr>
          <a:xfrm rot="10800000">
            <a:off x="907125" y="743850"/>
            <a:ext cx="4644600" cy="3048000"/>
          </a:xfrm>
          <a:prstGeom prst="straightConnector1">
            <a:avLst/>
          </a:prstGeom>
          <a:noFill/>
          <a:ln w="38100" cap="flat" cmpd="sng">
            <a:solidFill>
              <a:srgbClr val="B5D333"/>
            </a:solidFill>
            <a:prstDash val="solid"/>
            <a:round/>
            <a:headEnd type="none" w="med" len="med"/>
            <a:tailEnd type="triangle" w="med" len="med"/>
          </a:ln>
        </p:spPr>
      </p:cxnSp>
      <p:cxnSp>
        <p:nvCxnSpPr>
          <p:cNvPr id="730" name="Google Shape;730;g25fc80ca776_0_734"/>
          <p:cNvCxnSpPr/>
          <p:nvPr/>
        </p:nvCxnSpPr>
        <p:spPr>
          <a:xfrm rot="10800000">
            <a:off x="4365225" y="2336850"/>
            <a:ext cx="1186500" cy="845400"/>
          </a:xfrm>
          <a:prstGeom prst="straightConnector1">
            <a:avLst/>
          </a:prstGeom>
          <a:noFill/>
          <a:ln w="38100" cap="flat" cmpd="sng">
            <a:solidFill>
              <a:srgbClr val="B5D333"/>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267a4dc7e45_0_1711"/>
          <p:cNvSpPr/>
          <p:nvPr/>
        </p:nvSpPr>
        <p:spPr>
          <a:xfrm>
            <a:off x="225275" y="783475"/>
            <a:ext cx="8502300" cy="3223800"/>
          </a:xfrm>
          <a:prstGeom prst="rect">
            <a:avLst/>
          </a:prstGeom>
          <a:noFill/>
          <a:ln w="38100" cap="flat" cmpd="sng">
            <a:solidFill>
              <a:srgbClr val="B5D33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g267a4dc7e45_0_1711"/>
          <p:cNvSpPr txBox="1"/>
          <p:nvPr/>
        </p:nvSpPr>
        <p:spPr>
          <a:xfrm>
            <a:off x="2022567" y="102400"/>
            <a:ext cx="7715100" cy="461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g267a4dc7e45_0_1711"/>
          <p:cNvSpPr txBox="1"/>
          <p:nvPr/>
        </p:nvSpPr>
        <p:spPr>
          <a:xfrm>
            <a:off x="0" y="0"/>
            <a:ext cx="12192000" cy="661800"/>
          </a:xfrm>
          <a:prstGeom prst="rect">
            <a:avLst/>
          </a:prstGeom>
          <a:solidFill>
            <a:srgbClr val="2A3B78"/>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en-US" sz="2700" b="1" i="0" u="none" strike="noStrike" cap="none">
                <a:solidFill>
                  <a:schemeClr val="lt1"/>
                </a:solidFill>
                <a:latin typeface="Proxima Nova"/>
                <a:ea typeface="Proxima Nova"/>
                <a:cs typeface="Proxima Nova"/>
                <a:sym typeface="Proxima Nova"/>
              </a:rPr>
              <a:t>CONNECT     CONVENE    COMMUNICATE    COLLABORATE    COMMIT</a:t>
            </a:r>
            <a:r>
              <a:rPr lang="en-US" sz="2400" b="1" i="0" u="none" strike="noStrike" cap="none">
                <a:solidFill>
                  <a:schemeClr val="lt1"/>
                </a:solidFill>
                <a:latin typeface="Proxima Nova"/>
                <a:ea typeface="Proxima Nova"/>
                <a:cs typeface="Proxima Nova"/>
                <a:sym typeface="Proxima Nova"/>
              </a:rPr>
              <a:t>  </a:t>
            </a:r>
            <a:endParaRPr sz="1700" b="1" i="1" u="none" strike="noStrike" cap="none">
              <a:solidFill>
                <a:srgbClr val="000000"/>
              </a:solidFill>
              <a:latin typeface="Proxima Nova"/>
              <a:ea typeface="Proxima Nova"/>
              <a:cs typeface="Proxima Nova"/>
              <a:sym typeface="Proxima Nova"/>
            </a:endParaRPr>
          </a:p>
        </p:txBody>
      </p:sp>
      <p:sp>
        <p:nvSpPr>
          <p:cNvPr id="738" name="Google Shape;738;g267a4dc7e45_0_1711"/>
          <p:cNvSpPr txBox="1"/>
          <p:nvPr/>
        </p:nvSpPr>
        <p:spPr>
          <a:xfrm>
            <a:off x="8612700" y="810233"/>
            <a:ext cx="3603300" cy="461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g267a4dc7e45_0_1711"/>
          <p:cNvSpPr txBox="1"/>
          <p:nvPr/>
        </p:nvSpPr>
        <p:spPr>
          <a:xfrm>
            <a:off x="1425400" y="1832238"/>
            <a:ext cx="6355800" cy="2247300"/>
          </a:xfrm>
          <a:prstGeom prst="rect">
            <a:avLst/>
          </a:prstGeom>
          <a:noFill/>
          <a:ln>
            <a:noFill/>
          </a:ln>
        </p:spPr>
        <p:txBody>
          <a:bodyPr spcFirstLastPara="1" wrap="square" lIns="121900" tIns="121900" rIns="121900" bIns="121900" anchor="t" anchorCtr="0">
            <a:spAutoFit/>
          </a:bodyPr>
          <a:lstStyle/>
          <a:p>
            <a:pPr marL="457200" marR="0" lvl="0" indent="-393700" algn="l" rtl="0">
              <a:lnSpc>
                <a:spcPct val="100000"/>
              </a:lnSpc>
              <a:spcBef>
                <a:spcPts val="0"/>
              </a:spcBef>
              <a:spcAft>
                <a:spcPts val="0"/>
              </a:spcAft>
              <a:buClr>
                <a:schemeClr val="dk1"/>
              </a:buClr>
              <a:buSzPts val="2600"/>
              <a:buFont typeface="Proxima Nova"/>
              <a:buAutoNum type="arabicPeriod"/>
            </a:pPr>
            <a:r>
              <a:rPr lang="en-US" sz="2600" b="0" i="0" u="none" strike="noStrike" cap="none">
                <a:solidFill>
                  <a:schemeClr val="dk1"/>
                </a:solidFill>
                <a:latin typeface="Proxima Nova"/>
                <a:ea typeface="Proxima Nova"/>
                <a:cs typeface="Proxima Nova"/>
                <a:sym typeface="Proxima Nova"/>
              </a:rPr>
              <a:t>Endorse State Attainment Goal</a:t>
            </a:r>
            <a:endParaRPr sz="2600">
              <a:solidFill>
                <a:schemeClr val="dk1"/>
              </a:solidFill>
              <a:latin typeface="Proxima Nova"/>
              <a:ea typeface="Proxima Nova"/>
              <a:cs typeface="Proxima Nova"/>
              <a:sym typeface="Proxima Nova"/>
            </a:endParaRPr>
          </a:p>
          <a:p>
            <a:pPr marL="457200" marR="0" lvl="0" indent="-393700" algn="l" rtl="0">
              <a:lnSpc>
                <a:spcPct val="100000"/>
              </a:lnSpc>
              <a:spcBef>
                <a:spcPts val="0"/>
              </a:spcBef>
              <a:spcAft>
                <a:spcPts val="0"/>
              </a:spcAft>
              <a:buClr>
                <a:schemeClr val="dk1"/>
              </a:buClr>
              <a:buSzPts val="2600"/>
              <a:buFont typeface="Proxima Nova"/>
              <a:buAutoNum type="arabicPeriod"/>
            </a:pPr>
            <a:r>
              <a:rPr lang="en-US" sz="2600" b="0" i="0" u="none" strike="noStrike" cap="none">
                <a:solidFill>
                  <a:schemeClr val="dk1"/>
                </a:solidFill>
                <a:latin typeface="Proxima Nova"/>
                <a:ea typeface="Proxima Nova"/>
                <a:cs typeface="Proxima Nova"/>
                <a:sym typeface="Proxima Nova"/>
              </a:rPr>
              <a:t>Adopt Local Attainment Goal</a:t>
            </a:r>
            <a:endParaRPr sz="2600">
              <a:solidFill>
                <a:schemeClr val="dk1"/>
              </a:solidFill>
              <a:latin typeface="Proxima Nova"/>
              <a:ea typeface="Proxima Nova"/>
              <a:cs typeface="Proxima Nova"/>
              <a:sym typeface="Proxima Nova"/>
            </a:endParaRPr>
          </a:p>
          <a:p>
            <a:pPr marL="457200" marR="0" lvl="0" indent="-393700" algn="l" rtl="0">
              <a:lnSpc>
                <a:spcPct val="100000"/>
              </a:lnSpc>
              <a:spcBef>
                <a:spcPts val="0"/>
              </a:spcBef>
              <a:spcAft>
                <a:spcPts val="0"/>
              </a:spcAft>
              <a:buClr>
                <a:schemeClr val="dk1"/>
              </a:buClr>
              <a:buSzPts val="2600"/>
              <a:buFont typeface="Proxima Nova"/>
              <a:buAutoNum type="arabicPeriod"/>
            </a:pPr>
            <a:r>
              <a:rPr lang="en-US" sz="2600" b="0" i="0" u="none" strike="noStrike" cap="none">
                <a:solidFill>
                  <a:schemeClr val="dk1"/>
                </a:solidFill>
                <a:latin typeface="Proxima Nova"/>
                <a:ea typeface="Proxima Nova"/>
                <a:cs typeface="Proxima Nova"/>
                <a:sym typeface="Proxima Nova"/>
              </a:rPr>
              <a:t>Develop Local Attainment Action Plan</a:t>
            </a:r>
            <a:endParaRPr sz="2600">
              <a:solidFill>
                <a:schemeClr val="dk1"/>
              </a:solidFill>
              <a:latin typeface="Proxima Nova"/>
              <a:ea typeface="Proxima Nova"/>
              <a:cs typeface="Proxima Nova"/>
              <a:sym typeface="Proxima Nova"/>
            </a:endParaRPr>
          </a:p>
          <a:p>
            <a:pPr marL="457200" marR="0" lvl="0" indent="-393700" algn="l" rtl="0">
              <a:lnSpc>
                <a:spcPct val="100000"/>
              </a:lnSpc>
              <a:spcBef>
                <a:spcPts val="0"/>
              </a:spcBef>
              <a:spcAft>
                <a:spcPts val="0"/>
              </a:spcAft>
              <a:buClr>
                <a:schemeClr val="dk1"/>
              </a:buClr>
              <a:buSzPts val="2600"/>
              <a:buFont typeface="Proxima Nova"/>
              <a:buAutoNum type="arabicPeriod"/>
            </a:pPr>
            <a:r>
              <a:rPr lang="en-US" sz="2600" b="0" i="0" u="none" strike="noStrike" cap="none">
                <a:solidFill>
                  <a:schemeClr val="dk1"/>
                </a:solidFill>
                <a:latin typeface="Proxima Nova"/>
                <a:ea typeface="Proxima Nova"/>
                <a:cs typeface="Proxima Nova"/>
                <a:sym typeface="Proxima Nova"/>
              </a:rPr>
              <a:t>Execute Action Plan</a:t>
            </a:r>
            <a:endParaRPr sz="2600">
              <a:solidFill>
                <a:schemeClr val="dk1"/>
              </a:solidFill>
              <a:latin typeface="Proxima Nova"/>
              <a:ea typeface="Proxima Nova"/>
              <a:cs typeface="Proxima Nova"/>
              <a:sym typeface="Proxima Nova"/>
            </a:endParaRPr>
          </a:p>
          <a:p>
            <a:pPr marL="457200" marR="0" lvl="0" indent="-393700" algn="l" rtl="0">
              <a:lnSpc>
                <a:spcPct val="100000"/>
              </a:lnSpc>
              <a:spcBef>
                <a:spcPts val="0"/>
              </a:spcBef>
              <a:spcAft>
                <a:spcPts val="0"/>
              </a:spcAft>
              <a:buClr>
                <a:schemeClr val="dk1"/>
              </a:buClr>
              <a:buSzPts val="2600"/>
              <a:buFont typeface="Proxima Nova"/>
              <a:buAutoNum type="arabicPeriod"/>
            </a:pPr>
            <a:r>
              <a:rPr lang="en-US" sz="2600" b="0" i="0" u="none" strike="noStrike" cap="none">
                <a:solidFill>
                  <a:schemeClr val="dk1"/>
                </a:solidFill>
                <a:latin typeface="Proxima Nova"/>
                <a:ea typeface="Proxima Nova"/>
                <a:cs typeface="Proxima Nova"/>
                <a:sym typeface="Proxima Nova"/>
              </a:rPr>
              <a:t>Increase Local Attainment</a:t>
            </a:r>
            <a:endParaRPr sz="2600" b="0" i="0" u="none" strike="noStrike" cap="none">
              <a:solidFill>
                <a:schemeClr val="dk1"/>
              </a:solidFill>
              <a:latin typeface="Proxima Nova"/>
              <a:ea typeface="Proxima Nova"/>
              <a:cs typeface="Proxima Nova"/>
              <a:sym typeface="Proxima Nova"/>
            </a:endParaRPr>
          </a:p>
        </p:txBody>
      </p:sp>
      <p:pic>
        <p:nvPicPr>
          <p:cNvPr id="740" name="Google Shape;740;g267a4dc7e45_0_1711"/>
          <p:cNvPicPr preferRelativeResize="0"/>
          <p:nvPr/>
        </p:nvPicPr>
        <p:blipFill rotWithShape="1">
          <a:blip r:embed="rId3">
            <a:alphaModFix/>
          </a:blip>
          <a:srcRect l="21487" r="2397"/>
          <a:stretch/>
        </p:blipFill>
        <p:spPr>
          <a:xfrm>
            <a:off x="9086028" y="960234"/>
            <a:ext cx="2829737" cy="2477867"/>
          </a:xfrm>
          <a:prstGeom prst="rect">
            <a:avLst/>
          </a:prstGeom>
          <a:noFill/>
          <a:ln w="9525" cap="flat" cmpd="sng">
            <a:solidFill>
              <a:srgbClr val="B5D333"/>
            </a:solidFill>
            <a:prstDash val="solid"/>
            <a:round/>
            <a:headEnd type="none" w="sm" len="sm"/>
            <a:tailEnd type="none" w="sm" len="sm"/>
          </a:ln>
        </p:spPr>
      </p:pic>
      <p:sp>
        <p:nvSpPr>
          <p:cNvPr id="741" name="Google Shape;741;g267a4dc7e45_0_1711"/>
          <p:cNvSpPr txBox="1"/>
          <p:nvPr/>
        </p:nvSpPr>
        <p:spPr>
          <a:xfrm>
            <a:off x="324675" y="850350"/>
            <a:ext cx="8288100" cy="1108200"/>
          </a:xfrm>
          <a:prstGeom prst="rect">
            <a:avLst/>
          </a:prstGeom>
          <a:solidFill>
            <a:srgbClr val="B5D333"/>
          </a:solid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2800" b="1" i="0" u="none" strike="noStrike" cap="none">
                <a:solidFill>
                  <a:srgbClr val="222222"/>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Attainment</a:t>
            </a:r>
            <a:r>
              <a:rPr lang="en-US" sz="2800" b="1">
                <a:solidFill>
                  <a:srgbClr val="222222"/>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-Focused</a:t>
            </a:r>
            <a:r>
              <a:rPr lang="en-US" sz="2800" b="1">
                <a:solidFill>
                  <a:srgbClr val="222222"/>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 </a:t>
            </a:r>
            <a:endParaRPr sz="2800" b="1">
              <a:solidFill>
                <a:srgbClr val="222222"/>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endParaRPr>
          </a:p>
          <a:p>
            <a:pPr marL="0" marR="0" lvl="0" indent="0" algn="ctr" rtl="0">
              <a:lnSpc>
                <a:spcPct val="100000"/>
              </a:lnSpc>
              <a:spcBef>
                <a:spcPts val="0"/>
              </a:spcBef>
              <a:spcAft>
                <a:spcPts val="0"/>
              </a:spcAft>
              <a:buClr>
                <a:srgbClr val="000000"/>
              </a:buClr>
              <a:buSzPts val="3100"/>
              <a:buFont typeface="Arial"/>
              <a:buNone/>
            </a:pPr>
            <a:r>
              <a:rPr lang="en-US" sz="2800" b="1">
                <a:solidFill>
                  <a:srgbClr val="222222"/>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Workforce-Ready</a:t>
            </a:r>
            <a:r>
              <a:rPr lang="en-US" sz="2800" b="1" i="0" u="none" strike="noStrike" cap="none">
                <a:solidFill>
                  <a:srgbClr val="222222"/>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 Communities </a:t>
            </a:r>
            <a:endParaRPr sz="2800" b="1" i="0" u="none" strike="noStrike" cap="none">
              <a:solidFill>
                <a:srgbClr val="222222"/>
              </a:solidFill>
              <a:latin typeface="Proxima Nova"/>
              <a:ea typeface="Proxima Nova"/>
              <a:cs typeface="Proxima Nova"/>
              <a:sym typeface="Proxima Nova"/>
            </a:endParaRPr>
          </a:p>
        </p:txBody>
      </p:sp>
      <p:pic>
        <p:nvPicPr>
          <p:cNvPr id="742" name="Google Shape;742;g267a4dc7e45_0_1711"/>
          <p:cNvPicPr preferRelativeResize="0"/>
          <p:nvPr/>
        </p:nvPicPr>
        <p:blipFill rotWithShape="1">
          <a:blip r:embed="rId4">
            <a:alphaModFix/>
          </a:blip>
          <a:srcRect l="9157" t="29730" r="8928" b="27570"/>
          <a:stretch/>
        </p:blipFill>
        <p:spPr>
          <a:xfrm>
            <a:off x="9538204" y="5966640"/>
            <a:ext cx="2494874" cy="523201"/>
          </a:xfrm>
          <a:prstGeom prst="rect">
            <a:avLst/>
          </a:prstGeom>
          <a:noFill/>
          <a:ln>
            <a:noFill/>
          </a:ln>
        </p:spPr>
      </p:pic>
      <p:sp>
        <p:nvSpPr>
          <p:cNvPr id="743" name="Google Shape;743;g267a4dc7e45_0_1711"/>
          <p:cNvSpPr/>
          <p:nvPr/>
        </p:nvSpPr>
        <p:spPr>
          <a:xfrm>
            <a:off x="0" y="6524000"/>
            <a:ext cx="12192000" cy="257700"/>
          </a:xfrm>
          <a:prstGeom prst="rect">
            <a:avLst/>
          </a:prstGeom>
          <a:solidFill>
            <a:srgbClr val="2A3B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g267a4dc7e45_0_1711"/>
          <p:cNvSpPr/>
          <p:nvPr/>
        </p:nvSpPr>
        <p:spPr>
          <a:xfrm>
            <a:off x="225275" y="4136275"/>
            <a:ext cx="8502300" cy="2353500"/>
          </a:xfrm>
          <a:prstGeom prst="rect">
            <a:avLst/>
          </a:prstGeom>
          <a:noFill/>
          <a:ln w="38100" cap="flat" cmpd="sng">
            <a:solidFill>
              <a:srgbClr val="B5D33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g267a4dc7e45_0_1711"/>
          <p:cNvSpPr txBox="1"/>
          <p:nvPr/>
        </p:nvSpPr>
        <p:spPr>
          <a:xfrm>
            <a:off x="206200" y="4804050"/>
            <a:ext cx="8502300" cy="1761600"/>
          </a:xfrm>
          <a:prstGeom prst="rect">
            <a:avLst/>
          </a:prstGeom>
          <a:noFill/>
          <a:ln>
            <a:noFill/>
          </a:ln>
        </p:spPr>
        <p:txBody>
          <a:bodyPr spcFirstLastPara="1" wrap="square" lIns="121900" tIns="121900" rIns="121900" bIns="121900" anchor="t" anchorCtr="0">
            <a:spAutoFit/>
          </a:bodyPr>
          <a:lstStyle/>
          <a:p>
            <a:pPr marL="0" lvl="0" indent="0" algn="ctr" rtl="0">
              <a:lnSpc>
                <a:spcPct val="120000"/>
              </a:lnSpc>
              <a:spcBef>
                <a:spcPts val="0"/>
              </a:spcBef>
              <a:spcAft>
                <a:spcPts val="0"/>
              </a:spcAft>
              <a:buNone/>
            </a:pPr>
            <a:r>
              <a:rPr lang="en-US" sz="1900" b="1" u="sng">
                <a:solidFill>
                  <a:schemeClr val="dk1"/>
                </a:solidFill>
                <a:latin typeface="Calibri"/>
                <a:ea typeface="Calibri"/>
                <a:cs typeface="Calibri"/>
                <a:sym typeface="Calibri"/>
              </a:rPr>
              <a:t>Adoption of State &amp; Local Goals</a:t>
            </a:r>
            <a:endParaRPr sz="1900" b="1" u="sng">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700" b="1" i="1">
                <a:solidFill>
                  <a:schemeClr val="dk1"/>
                </a:solidFill>
                <a:latin typeface="Calibri"/>
                <a:ea typeface="Calibri"/>
                <a:cs typeface="Calibri"/>
                <a:sym typeface="Calibri"/>
              </a:rPr>
              <a:t>County Commissioners; Board of Education; Community College | Board of Trustees</a:t>
            </a:r>
            <a:r>
              <a:rPr lang="en-US" sz="1700" i="1">
                <a:solidFill>
                  <a:schemeClr val="dk1"/>
                </a:solidFill>
                <a:latin typeface="Calibri"/>
                <a:ea typeface="Calibri"/>
                <a:cs typeface="Calibri"/>
                <a:sym typeface="Calibri"/>
              </a:rPr>
              <a:t> (Caldwell &amp; Watauga); </a:t>
            </a:r>
            <a:r>
              <a:rPr lang="en-US" sz="1700" b="1" i="1">
                <a:solidFill>
                  <a:schemeClr val="dk1"/>
                </a:solidFill>
                <a:latin typeface="Calibri"/>
                <a:ea typeface="Calibri"/>
                <a:cs typeface="Calibri"/>
                <a:sym typeface="Calibri"/>
              </a:rPr>
              <a:t>Chamber of Commerce; Economic Development</a:t>
            </a:r>
            <a:r>
              <a:rPr lang="en-US" sz="1700" i="1">
                <a:solidFill>
                  <a:schemeClr val="dk1"/>
                </a:solidFill>
                <a:latin typeface="Calibri"/>
                <a:ea typeface="Calibri"/>
                <a:cs typeface="Calibri"/>
                <a:sym typeface="Calibri"/>
              </a:rPr>
              <a:t> Advisory Committee; Cajah’s Mountain </a:t>
            </a:r>
            <a:r>
              <a:rPr lang="en-US" sz="1700" b="1" i="1">
                <a:solidFill>
                  <a:schemeClr val="dk1"/>
                </a:solidFill>
                <a:latin typeface="Calibri"/>
                <a:ea typeface="Calibri"/>
                <a:cs typeface="Calibri"/>
                <a:sym typeface="Calibri"/>
              </a:rPr>
              <a:t>Town Council</a:t>
            </a:r>
            <a:r>
              <a:rPr lang="en-US" sz="1700" i="1">
                <a:solidFill>
                  <a:schemeClr val="dk1"/>
                </a:solidFill>
                <a:latin typeface="Calibri"/>
                <a:ea typeface="Calibri"/>
                <a:cs typeface="Calibri"/>
                <a:sym typeface="Calibri"/>
              </a:rPr>
              <a:t>; Sawmills Town Council; Gamewell Town Council; Hudson Town Council; City of Lenoir; Village of Cedar Rock; Town of Granite Falls; Town of Rhodhiss)</a:t>
            </a:r>
            <a:endParaRPr sz="1700" i="1">
              <a:solidFill>
                <a:schemeClr val="dk1"/>
              </a:solidFill>
              <a:latin typeface="Calibri"/>
              <a:ea typeface="Calibri"/>
              <a:cs typeface="Calibri"/>
              <a:sym typeface="Calibri"/>
            </a:endParaRPr>
          </a:p>
        </p:txBody>
      </p:sp>
      <p:sp>
        <p:nvSpPr>
          <p:cNvPr id="746" name="Google Shape;746;g267a4dc7e45_0_1711"/>
          <p:cNvSpPr txBox="1"/>
          <p:nvPr/>
        </p:nvSpPr>
        <p:spPr>
          <a:xfrm>
            <a:off x="324675" y="4203150"/>
            <a:ext cx="8288100" cy="677100"/>
          </a:xfrm>
          <a:prstGeom prst="rect">
            <a:avLst/>
          </a:prstGeom>
          <a:solidFill>
            <a:srgbClr val="B5D333"/>
          </a:solid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2800" b="1">
                <a:solidFill>
                  <a:srgbClr val="222222"/>
                </a:solidFill>
                <a:latin typeface="Proxima Nova"/>
                <a:ea typeface="Proxima Nova"/>
                <a:cs typeface="Proxima Nova"/>
                <a:sym typeface="Proxima Nova"/>
              </a:rPr>
              <a:t>Caldwell: </a:t>
            </a:r>
            <a:r>
              <a:rPr lang="en-US" sz="2800" b="1" i="0" u="none" strike="noStrike" cap="none">
                <a:solidFill>
                  <a:srgbClr val="222222"/>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Attainment</a:t>
            </a:r>
            <a:r>
              <a:rPr lang="en-US" sz="2800" b="1">
                <a:solidFill>
                  <a:srgbClr val="222222"/>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-Focused </a:t>
            </a:r>
            <a:r>
              <a:rPr lang="en-US" sz="2800" b="1" i="0" u="none" strike="noStrike" cap="none">
                <a:solidFill>
                  <a:srgbClr val="222222"/>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Communit</a:t>
            </a:r>
            <a:r>
              <a:rPr lang="en-US" sz="2800" b="1">
                <a:solidFill>
                  <a:srgbClr val="222222"/>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y</a:t>
            </a:r>
            <a:r>
              <a:rPr lang="en-US" sz="2800" b="1" i="0" u="none" strike="noStrike" cap="none">
                <a:solidFill>
                  <a:srgbClr val="222222"/>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a:t>
            </a:r>
            <a:endParaRPr sz="2800" b="1" i="0" u="none" strike="noStrike" cap="none">
              <a:solidFill>
                <a:srgbClr val="222222"/>
              </a:solidFill>
              <a:latin typeface="Proxima Nova"/>
              <a:ea typeface="Proxima Nova"/>
              <a:cs typeface="Proxima Nova"/>
              <a:sym typeface="Proxima Nova"/>
            </a:endParaRPr>
          </a:p>
        </p:txBody>
      </p:sp>
      <p:pic>
        <p:nvPicPr>
          <p:cNvPr id="747" name="Google Shape;747;g267a4dc7e45_0_1711"/>
          <p:cNvPicPr preferRelativeResize="0"/>
          <p:nvPr/>
        </p:nvPicPr>
        <p:blipFill>
          <a:blip r:embed="rId5">
            <a:alphaModFix/>
          </a:blip>
          <a:stretch>
            <a:fillRect/>
          </a:stretch>
        </p:blipFill>
        <p:spPr>
          <a:xfrm>
            <a:off x="9658100" y="3793433"/>
            <a:ext cx="1876228" cy="18981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g25fc80ca776_0_1015"/>
          <p:cNvPicPr preferRelativeResize="0"/>
          <p:nvPr/>
        </p:nvPicPr>
        <p:blipFill rotWithShape="1">
          <a:blip r:embed="rId3">
            <a:alphaModFix/>
          </a:blip>
          <a:srcRect t="5740" b="14749"/>
          <a:stretch/>
        </p:blipFill>
        <p:spPr>
          <a:xfrm>
            <a:off x="0" y="0"/>
            <a:ext cx="12192000" cy="2229250"/>
          </a:xfrm>
          <a:prstGeom prst="rect">
            <a:avLst/>
          </a:prstGeom>
          <a:noFill/>
          <a:ln>
            <a:noFill/>
          </a:ln>
        </p:spPr>
      </p:pic>
      <p:sp>
        <p:nvSpPr>
          <p:cNvPr id="753" name="Google Shape;753;g25fc80ca776_0_1015"/>
          <p:cNvSpPr txBox="1"/>
          <p:nvPr/>
        </p:nvSpPr>
        <p:spPr>
          <a:xfrm>
            <a:off x="253850" y="5284850"/>
            <a:ext cx="2921400" cy="1200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2400" b="1">
                <a:latin typeface="Proxima Nova"/>
                <a:ea typeface="Proxima Nova"/>
                <a:cs typeface="Proxima Nova"/>
                <a:sym typeface="Proxima Nova"/>
              </a:rPr>
              <a:t>Wesley Beddard</a:t>
            </a:r>
            <a:endParaRPr sz="24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3900"/>
              <a:buFont typeface="Arial"/>
              <a:buNone/>
            </a:pPr>
            <a:r>
              <a:rPr lang="en-US" sz="2100">
                <a:latin typeface="Proxima Nova"/>
                <a:ea typeface="Proxima Nova"/>
                <a:cs typeface="Proxima Nova"/>
                <a:sym typeface="Proxima Nova"/>
              </a:rPr>
              <a:t>Martin Community College President</a:t>
            </a:r>
            <a:endParaRPr sz="2100" i="0" u="none" strike="noStrike" cap="none">
              <a:solidFill>
                <a:srgbClr val="000000"/>
              </a:solidFill>
              <a:latin typeface="Proxima Nova"/>
              <a:ea typeface="Proxima Nova"/>
              <a:cs typeface="Proxima Nova"/>
              <a:sym typeface="Proxima Nova"/>
            </a:endParaRPr>
          </a:p>
        </p:txBody>
      </p:sp>
      <p:pic>
        <p:nvPicPr>
          <p:cNvPr id="754" name="Google Shape;754;g25fc80ca776_0_1015"/>
          <p:cNvPicPr preferRelativeResize="0"/>
          <p:nvPr/>
        </p:nvPicPr>
        <p:blipFill rotWithShape="1">
          <a:blip r:embed="rId4">
            <a:alphaModFix/>
          </a:blip>
          <a:srcRect/>
          <a:stretch/>
        </p:blipFill>
        <p:spPr>
          <a:xfrm>
            <a:off x="657225" y="751325"/>
            <a:ext cx="5272100" cy="911300"/>
          </a:xfrm>
          <a:prstGeom prst="rect">
            <a:avLst/>
          </a:prstGeom>
          <a:noFill/>
          <a:ln>
            <a:noFill/>
          </a:ln>
        </p:spPr>
      </p:pic>
      <p:pic>
        <p:nvPicPr>
          <p:cNvPr id="755" name="Google Shape;755;g25fc80ca776_0_1015"/>
          <p:cNvPicPr preferRelativeResize="0"/>
          <p:nvPr/>
        </p:nvPicPr>
        <p:blipFill rotWithShape="1">
          <a:blip r:embed="rId5">
            <a:alphaModFix/>
          </a:blip>
          <a:srcRect t="4111" b="4120"/>
          <a:stretch/>
        </p:blipFill>
        <p:spPr>
          <a:xfrm>
            <a:off x="253850" y="2446600"/>
            <a:ext cx="2277900" cy="2805600"/>
          </a:xfrm>
          <a:prstGeom prst="roundRect">
            <a:avLst>
              <a:gd name="adj" fmla="val 16667"/>
            </a:avLst>
          </a:prstGeom>
          <a:noFill/>
          <a:ln>
            <a:noFill/>
          </a:ln>
        </p:spPr>
      </p:pic>
      <p:sp>
        <p:nvSpPr>
          <p:cNvPr id="756" name="Google Shape;756;g25fc80ca776_0_1015"/>
          <p:cNvSpPr txBox="1"/>
          <p:nvPr/>
        </p:nvSpPr>
        <p:spPr>
          <a:xfrm>
            <a:off x="3292650" y="5284850"/>
            <a:ext cx="2921400" cy="1200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2400" b="1">
                <a:latin typeface="Proxima Nova"/>
                <a:ea typeface="Proxima Nova"/>
                <a:cs typeface="Proxima Nova"/>
                <a:sym typeface="Proxima Nova"/>
              </a:rPr>
              <a:t>Dr. Patty Pfeiffer</a:t>
            </a:r>
            <a:endParaRPr sz="24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3900"/>
              <a:buFont typeface="Arial"/>
              <a:buNone/>
            </a:pPr>
            <a:r>
              <a:rPr lang="en-US" sz="2100">
                <a:latin typeface="Proxima Nova"/>
                <a:ea typeface="Proxima Nova"/>
                <a:cs typeface="Proxima Nova"/>
                <a:sym typeface="Proxima Nova"/>
              </a:rPr>
              <a:t>Wayne Community College President</a:t>
            </a:r>
            <a:endParaRPr sz="2100" i="0" u="none" strike="noStrike" cap="none">
              <a:solidFill>
                <a:srgbClr val="000000"/>
              </a:solidFill>
              <a:latin typeface="Proxima Nova"/>
              <a:ea typeface="Proxima Nova"/>
              <a:cs typeface="Proxima Nova"/>
              <a:sym typeface="Proxima Nova"/>
            </a:endParaRPr>
          </a:p>
        </p:txBody>
      </p:sp>
      <p:pic>
        <p:nvPicPr>
          <p:cNvPr id="757" name="Google Shape;757;g25fc80ca776_0_1015"/>
          <p:cNvPicPr preferRelativeResize="0"/>
          <p:nvPr/>
        </p:nvPicPr>
        <p:blipFill rotWithShape="1">
          <a:blip r:embed="rId6">
            <a:alphaModFix/>
          </a:blip>
          <a:srcRect t="9428" b="9428"/>
          <a:stretch/>
        </p:blipFill>
        <p:spPr>
          <a:xfrm>
            <a:off x="3292650" y="2446600"/>
            <a:ext cx="2277900" cy="2805600"/>
          </a:xfrm>
          <a:prstGeom prst="roundRect">
            <a:avLst>
              <a:gd name="adj" fmla="val 16667"/>
            </a:avLst>
          </a:prstGeom>
          <a:noFill/>
          <a:ln>
            <a:noFill/>
          </a:ln>
        </p:spPr>
      </p:pic>
      <p:sp>
        <p:nvSpPr>
          <p:cNvPr id="758" name="Google Shape;758;g25fc80ca776_0_1015"/>
          <p:cNvSpPr txBox="1"/>
          <p:nvPr/>
        </p:nvSpPr>
        <p:spPr>
          <a:xfrm>
            <a:off x="6331450" y="5284850"/>
            <a:ext cx="2921400" cy="1523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2400" b="1">
                <a:latin typeface="Proxima Nova"/>
                <a:ea typeface="Proxima Nova"/>
                <a:cs typeface="Proxima Nova"/>
                <a:sym typeface="Proxima Nova"/>
              </a:rPr>
              <a:t>Dr. Mark Poarch</a:t>
            </a:r>
            <a:endParaRPr sz="24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3900"/>
              <a:buFont typeface="Arial"/>
              <a:buNone/>
            </a:pPr>
            <a:r>
              <a:rPr lang="en-US" sz="2100">
                <a:latin typeface="Proxima Nova"/>
                <a:ea typeface="Proxima Nova"/>
                <a:cs typeface="Proxima Nova"/>
                <a:sym typeface="Proxima Nova"/>
              </a:rPr>
              <a:t>Caldwell Community College &amp; Technical Institute President</a:t>
            </a:r>
            <a:endParaRPr sz="2100" i="0" u="none" strike="noStrike" cap="none">
              <a:solidFill>
                <a:srgbClr val="000000"/>
              </a:solidFill>
              <a:latin typeface="Proxima Nova"/>
              <a:ea typeface="Proxima Nova"/>
              <a:cs typeface="Proxima Nova"/>
              <a:sym typeface="Proxima Nova"/>
            </a:endParaRPr>
          </a:p>
        </p:txBody>
      </p:sp>
      <p:pic>
        <p:nvPicPr>
          <p:cNvPr id="759" name="Google Shape;759;g25fc80ca776_0_1015"/>
          <p:cNvPicPr preferRelativeResize="0"/>
          <p:nvPr/>
        </p:nvPicPr>
        <p:blipFill rotWithShape="1">
          <a:blip r:embed="rId7">
            <a:alphaModFix/>
          </a:blip>
          <a:srcRect l="209" r="199"/>
          <a:stretch/>
        </p:blipFill>
        <p:spPr>
          <a:xfrm>
            <a:off x="6331450" y="2446600"/>
            <a:ext cx="2277900" cy="2805600"/>
          </a:xfrm>
          <a:prstGeom prst="roundRect">
            <a:avLst>
              <a:gd name="adj" fmla="val 16667"/>
            </a:avLst>
          </a:prstGeom>
          <a:noFill/>
          <a:ln>
            <a:noFill/>
          </a:ln>
        </p:spPr>
      </p:pic>
      <p:sp>
        <p:nvSpPr>
          <p:cNvPr id="760" name="Google Shape;760;g25fc80ca776_0_1015"/>
          <p:cNvSpPr txBox="1"/>
          <p:nvPr/>
        </p:nvSpPr>
        <p:spPr>
          <a:xfrm>
            <a:off x="9418550" y="5284850"/>
            <a:ext cx="2921400" cy="1523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2400" b="1">
                <a:latin typeface="Proxima Nova"/>
                <a:ea typeface="Proxima Nova"/>
                <a:cs typeface="Proxima Nova"/>
                <a:sym typeface="Proxima Nova"/>
              </a:rPr>
              <a:t>Dr. Derrick Wilkins</a:t>
            </a:r>
            <a:endParaRPr sz="24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3900"/>
              <a:buFont typeface="Arial"/>
              <a:buNone/>
            </a:pPr>
            <a:r>
              <a:rPr lang="en-US" sz="2100">
                <a:latin typeface="Proxima Nova"/>
                <a:ea typeface="Proxima Nova"/>
                <a:cs typeface="Proxima Nova"/>
                <a:sym typeface="Proxima Nova"/>
              </a:rPr>
              <a:t>Martin Community College Board of Trustees Chair</a:t>
            </a:r>
            <a:endParaRPr sz="2100" i="0" u="none" strike="noStrike" cap="none">
              <a:solidFill>
                <a:srgbClr val="000000"/>
              </a:solidFill>
              <a:latin typeface="Proxima Nova"/>
              <a:ea typeface="Proxima Nova"/>
              <a:cs typeface="Proxima Nova"/>
              <a:sym typeface="Proxima Nova"/>
            </a:endParaRPr>
          </a:p>
        </p:txBody>
      </p:sp>
      <p:pic>
        <p:nvPicPr>
          <p:cNvPr id="761" name="Google Shape;761;g25fc80ca776_0_1015"/>
          <p:cNvPicPr preferRelativeResize="0"/>
          <p:nvPr/>
        </p:nvPicPr>
        <p:blipFill rotWithShape="1">
          <a:blip r:embed="rId8">
            <a:alphaModFix/>
          </a:blip>
          <a:srcRect l="5220" r="5229"/>
          <a:stretch/>
        </p:blipFill>
        <p:spPr>
          <a:xfrm>
            <a:off x="9418550" y="2446600"/>
            <a:ext cx="2277900" cy="2805600"/>
          </a:xfrm>
          <a:prstGeom prst="roundRect">
            <a:avLst>
              <a:gd name="adj" fmla="val 16667"/>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g2769b06eb35_0_0"/>
          <p:cNvPicPr preferRelativeResize="0"/>
          <p:nvPr/>
        </p:nvPicPr>
        <p:blipFill rotWithShape="1">
          <a:blip r:embed="rId3">
            <a:alphaModFix/>
          </a:blip>
          <a:srcRect/>
          <a:stretch/>
        </p:blipFill>
        <p:spPr>
          <a:xfrm>
            <a:off x="6663710" y="1984950"/>
            <a:ext cx="5528300" cy="4868961"/>
          </a:xfrm>
          <a:prstGeom prst="rect">
            <a:avLst/>
          </a:prstGeom>
          <a:noFill/>
          <a:ln>
            <a:noFill/>
          </a:ln>
        </p:spPr>
      </p:pic>
      <p:pic>
        <p:nvPicPr>
          <p:cNvPr id="546" name="Google Shape;546;g2769b06eb35_0_0"/>
          <p:cNvPicPr preferRelativeResize="0"/>
          <p:nvPr/>
        </p:nvPicPr>
        <p:blipFill rotWithShape="1">
          <a:blip r:embed="rId4">
            <a:alphaModFix/>
          </a:blip>
          <a:srcRect t="5742" b="8161"/>
          <a:stretch/>
        </p:blipFill>
        <p:spPr>
          <a:xfrm>
            <a:off x="0" y="0"/>
            <a:ext cx="12192000" cy="2413950"/>
          </a:xfrm>
          <a:prstGeom prst="rect">
            <a:avLst/>
          </a:prstGeom>
          <a:noFill/>
          <a:ln>
            <a:noFill/>
          </a:ln>
        </p:spPr>
      </p:pic>
      <p:sp>
        <p:nvSpPr>
          <p:cNvPr id="547" name="Google Shape;547;g2769b06eb35_0_0"/>
          <p:cNvSpPr txBox="1"/>
          <p:nvPr/>
        </p:nvSpPr>
        <p:spPr>
          <a:xfrm>
            <a:off x="0" y="5151000"/>
            <a:ext cx="12192000" cy="1554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a:latin typeface="Proxima Nova"/>
                <a:ea typeface="Proxima Nova"/>
                <a:cs typeface="Proxima Nova"/>
                <a:sym typeface="Proxima Nova"/>
              </a:rPr>
              <a:t>NCACCT Leadership Seminar</a:t>
            </a:r>
            <a:endParaRPr sz="4800" b="1"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3900"/>
              <a:buFont typeface="Arial"/>
              <a:buNone/>
            </a:pPr>
            <a:r>
              <a:rPr lang="en-US" sz="3900">
                <a:latin typeface="Proxima Nova"/>
                <a:ea typeface="Proxima Nova"/>
                <a:cs typeface="Proxima Nova"/>
                <a:sym typeface="Proxima Nova"/>
              </a:rPr>
              <a:t>August 31</a:t>
            </a:r>
            <a:r>
              <a:rPr lang="en-US" sz="3900" b="0" i="0" u="none" strike="noStrike" cap="none">
                <a:solidFill>
                  <a:srgbClr val="000000"/>
                </a:solidFill>
                <a:latin typeface="Proxima Nova"/>
                <a:ea typeface="Proxima Nova"/>
                <a:cs typeface="Proxima Nova"/>
                <a:sym typeface="Proxima Nova"/>
              </a:rPr>
              <a:t>, 2023</a:t>
            </a:r>
            <a:endParaRPr sz="3900" b="0" i="0" u="none" strike="noStrike" cap="none">
              <a:solidFill>
                <a:srgbClr val="000000"/>
              </a:solidFill>
              <a:latin typeface="Proxima Nova"/>
              <a:ea typeface="Proxima Nova"/>
              <a:cs typeface="Proxima Nova"/>
              <a:sym typeface="Proxima Nova"/>
            </a:endParaRPr>
          </a:p>
        </p:txBody>
      </p:sp>
      <p:pic>
        <p:nvPicPr>
          <p:cNvPr id="548" name="Google Shape;548;g2769b06eb35_0_0"/>
          <p:cNvPicPr preferRelativeResize="0"/>
          <p:nvPr/>
        </p:nvPicPr>
        <p:blipFill rotWithShape="1">
          <a:blip r:embed="rId5">
            <a:alphaModFix/>
          </a:blip>
          <a:srcRect/>
          <a:stretch/>
        </p:blipFill>
        <p:spPr>
          <a:xfrm>
            <a:off x="2868900" y="2566350"/>
            <a:ext cx="6251004" cy="2584650"/>
          </a:xfrm>
          <a:prstGeom prst="rect">
            <a:avLst/>
          </a:prstGeom>
          <a:noFill/>
          <a:ln>
            <a:noFill/>
          </a:ln>
        </p:spPr>
      </p:pic>
      <p:pic>
        <p:nvPicPr>
          <p:cNvPr id="549" name="Google Shape;549;g2769b06eb35_0_0"/>
          <p:cNvPicPr preferRelativeResize="0"/>
          <p:nvPr/>
        </p:nvPicPr>
        <p:blipFill rotWithShape="1">
          <a:blip r:embed="rId6">
            <a:alphaModFix/>
          </a:blip>
          <a:srcRect/>
          <a:stretch/>
        </p:blipFill>
        <p:spPr>
          <a:xfrm>
            <a:off x="657225" y="751325"/>
            <a:ext cx="5272100" cy="911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2" name="Online Media 1" descr="COA NC Reconnect Video">
            <a:hlinkClick r:id="" action="ppaction://media"/>
            <a:extLst>
              <a:ext uri="{FF2B5EF4-FFF2-40B4-BE49-F238E27FC236}">
                <a16:creationId xmlns:a16="http://schemas.microsoft.com/office/drawing/2014/main" id="{EEB51B4D-8374-2661-2B44-4A93EA5FAB17}"/>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g20fda30f7aa_0_622"/>
          <p:cNvPicPr preferRelativeResize="0"/>
          <p:nvPr/>
        </p:nvPicPr>
        <p:blipFill rotWithShape="1">
          <a:blip r:embed="rId3">
            <a:alphaModFix amt="64000"/>
          </a:blip>
          <a:srcRect l="25726" t="28684" r="6584" b="55152"/>
          <a:stretch/>
        </p:blipFill>
        <p:spPr>
          <a:xfrm>
            <a:off x="25" y="5725675"/>
            <a:ext cx="12192000" cy="1196800"/>
          </a:xfrm>
          <a:prstGeom prst="rect">
            <a:avLst/>
          </a:prstGeom>
          <a:noFill/>
          <a:ln>
            <a:noFill/>
          </a:ln>
        </p:spPr>
      </p:pic>
      <p:sp>
        <p:nvSpPr>
          <p:cNvPr id="774" name="Google Shape;774;g20fda30f7aa_0_622"/>
          <p:cNvSpPr txBox="1"/>
          <p:nvPr/>
        </p:nvSpPr>
        <p:spPr>
          <a:xfrm>
            <a:off x="231446" y="115850"/>
            <a:ext cx="77316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31448A"/>
                </a:solidFill>
                <a:latin typeface="Arial"/>
                <a:ea typeface="Arial"/>
                <a:cs typeface="Arial"/>
                <a:sym typeface="Arial"/>
              </a:rPr>
              <a:t>Table Talk &amp; Group Discussion</a:t>
            </a:r>
            <a:endParaRPr sz="1400" b="0" i="0" u="none" strike="noStrike" cap="none">
              <a:solidFill>
                <a:srgbClr val="31448A"/>
              </a:solidFill>
              <a:latin typeface="Arial"/>
              <a:ea typeface="Arial"/>
              <a:cs typeface="Arial"/>
              <a:sym typeface="Arial"/>
            </a:endParaRPr>
          </a:p>
        </p:txBody>
      </p:sp>
      <p:pic>
        <p:nvPicPr>
          <p:cNvPr id="775" name="Google Shape;775;g20fda30f7aa_0_622"/>
          <p:cNvPicPr preferRelativeResize="0"/>
          <p:nvPr/>
        </p:nvPicPr>
        <p:blipFill rotWithShape="1">
          <a:blip r:embed="rId4">
            <a:alphaModFix/>
          </a:blip>
          <a:srcRect l="13143" t="12994" r="13143" b="11583"/>
          <a:stretch/>
        </p:blipFill>
        <p:spPr>
          <a:xfrm>
            <a:off x="12404259" y="115850"/>
            <a:ext cx="1584365" cy="1584349"/>
          </a:xfrm>
          <a:prstGeom prst="rect">
            <a:avLst/>
          </a:prstGeom>
          <a:noFill/>
          <a:ln>
            <a:noFill/>
          </a:ln>
        </p:spPr>
      </p:pic>
      <p:graphicFrame>
        <p:nvGraphicFramePr>
          <p:cNvPr id="776" name="Google Shape;776;g20fda30f7aa_0_622"/>
          <p:cNvGraphicFramePr/>
          <p:nvPr/>
        </p:nvGraphicFramePr>
        <p:xfrm>
          <a:off x="213575" y="781338"/>
          <a:ext cx="11893650" cy="4641446"/>
        </p:xfrm>
        <a:graphic>
          <a:graphicData uri="http://schemas.openxmlformats.org/drawingml/2006/table">
            <a:tbl>
              <a:tblPr>
                <a:noFill/>
                <a:tableStyleId>{0C4D54B0-DFED-46DB-A92C-A4887FF0B847}</a:tableStyleId>
              </a:tblPr>
              <a:tblGrid>
                <a:gridCol w="11893650">
                  <a:extLst>
                    <a:ext uri="{9D8B030D-6E8A-4147-A177-3AD203B41FA5}">
                      <a16:colId xmlns:a16="http://schemas.microsoft.com/office/drawing/2014/main" val="20000"/>
                    </a:ext>
                  </a:extLst>
                </a:gridCol>
              </a:tblGrid>
              <a:tr h="426700">
                <a:tc>
                  <a:txBody>
                    <a:bodyPr/>
                    <a:lstStyle/>
                    <a:p>
                      <a:pPr marL="0" marR="0" lvl="0" indent="0" algn="l" rtl="0">
                        <a:lnSpc>
                          <a:spcPct val="100000"/>
                        </a:lnSpc>
                        <a:spcBef>
                          <a:spcPts val="0"/>
                        </a:spcBef>
                        <a:spcAft>
                          <a:spcPts val="0"/>
                        </a:spcAft>
                        <a:buClr>
                          <a:srgbClr val="000000"/>
                        </a:buClr>
                        <a:buSzPts val="1600"/>
                        <a:buFont typeface="Arial"/>
                        <a:buNone/>
                      </a:pPr>
                      <a:r>
                        <a:rPr lang="en-US" sz="1800" b="1" u="none" strike="noStrike" cap="none">
                          <a:latin typeface="Proxima Nova"/>
                          <a:ea typeface="Proxima Nova"/>
                          <a:cs typeface="Proxima Nova"/>
                          <a:sym typeface="Proxima Nova"/>
                        </a:rPr>
                        <a:t>QUESTIONS FOR DISCUSSION</a:t>
                      </a:r>
                      <a:endParaRPr sz="1800" b="1" u="none" strike="noStrike" cap="none">
                        <a:latin typeface="Proxima Nova"/>
                        <a:ea typeface="Proxima Nova"/>
                        <a:cs typeface="Proxima Nova"/>
                        <a:sym typeface="Proxima Nova"/>
                      </a:endParaRPr>
                    </a:p>
                  </a:txBody>
                  <a:tcPr marL="91425" marR="91425" marT="91425" marB="91425">
                    <a:solidFill>
                      <a:srgbClr val="CFE2F3"/>
                    </a:solidFill>
                  </a:tcPr>
                </a:tc>
                <a:extLst>
                  <a:ext uri="{0D108BD9-81ED-4DB2-BD59-A6C34878D82A}">
                    <a16:rowId xmlns:a16="http://schemas.microsoft.com/office/drawing/2014/main" val="10000"/>
                  </a:ext>
                </a:extLst>
              </a:tr>
              <a:tr h="426700">
                <a:tc>
                  <a:txBody>
                    <a:bodyPr/>
                    <a:lstStyle/>
                    <a:p>
                      <a:pPr marL="457200" lvl="0" indent="-355600" algn="l" rtl="0">
                        <a:lnSpc>
                          <a:spcPct val="115000"/>
                        </a:lnSpc>
                        <a:spcBef>
                          <a:spcPts val="0"/>
                        </a:spcBef>
                        <a:spcAft>
                          <a:spcPts val="0"/>
                        </a:spcAft>
                        <a:buClr>
                          <a:schemeClr val="dk1"/>
                        </a:buClr>
                        <a:buSzPts val="2000"/>
                        <a:buFont typeface="Proxima Nova"/>
                        <a:buChar char="●"/>
                      </a:pPr>
                      <a:r>
                        <a:rPr lang="en-US" sz="2000">
                          <a:solidFill>
                            <a:srgbClr val="222222"/>
                          </a:solidFill>
                          <a:highlight>
                            <a:srgbClr val="FFFFFF"/>
                          </a:highlight>
                          <a:latin typeface="Proxima Nova"/>
                          <a:ea typeface="Proxima Nova"/>
                          <a:cs typeface="Proxima Nova"/>
                          <a:sym typeface="Proxima Nova"/>
                        </a:rPr>
                        <a:t>In reviewing your </a:t>
                      </a:r>
                      <a:r>
                        <a:rPr lang="en-US" sz="2000" u="sng">
                          <a:solidFill>
                            <a:srgbClr val="1155CC"/>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local county goal</a:t>
                      </a:r>
                      <a:r>
                        <a:rPr lang="en-US" sz="2000">
                          <a:solidFill>
                            <a:srgbClr val="222222"/>
                          </a:solidFill>
                          <a:latin typeface="Proxima Nova"/>
                          <a:ea typeface="Proxima Nova"/>
                          <a:cs typeface="Proxima Nova"/>
                          <a:sym typeface="Proxima Nova"/>
                        </a:rPr>
                        <a:t> (</a:t>
                      </a:r>
                      <a:r>
                        <a:rPr lang="en-US" sz="2000">
                          <a:solidFill>
                            <a:srgbClr val="222222"/>
                          </a:solidFill>
                          <a:highlight>
                            <a:srgbClr val="FFFFFF"/>
                          </a:highlight>
                          <a:latin typeface="Proxima Nova"/>
                          <a:ea typeface="Proxima Nova"/>
                          <a:cs typeface="Proxima Nova"/>
                          <a:sym typeface="Proxima Nova"/>
                        </a:rPr>
                        <a:t>top left of your county attainment profile), </a:t>
                      </a:r>
                      <a:r>
                        <a:rPr lang="en-US" sz="2000" b="1">
                          <a:solidFill>
                            <a:srgbClr val="222222"/>
                          </a:solidFill>
                          <a:highlight>
                            <a:srgbClr val="FFFFFF"/>
                          </a:highlight>
                          <a:latin typeface="Proxima Nova"/>
                          <a:ea typeface="Proxima Nova"/>
                          <a:cs typeface="Proxima Nova"/>
                          <a:sym typeface="Proxima Nova"/>
                        </a:rPr>
                        <a:t>are you supportive of adopting a local educational attainment goal</a:t>
                      </a:r>
                      <a:r>
                        <a:rPr lang="en-US" sz="2000">
                          <a:solidFill>
                            <a:srgbClr val="222222"/>
                          </a:solidFill>
                          <a:highlight>
                            <a:srgbClr val="FFFFFF"/>
                          </a:highlight>
                          <a:latin typeface="Proxima Nova"/>
                          <a:ea typeface="Proxima Nova"/>
                          <a:cs typeface="Proxima Nova"/>
                          <a:sym typeface="Proxima Nova"/>
                        </a:rPr>
                        <a:t> for the counties in your service area?</a:t>
                      </a:r>
                      <a:endParaRPr sz="2000">
                        <a:solidFill>
                          <a:srgbClr val="222222"/>
                        </a:solidFill>
                        <a:highlight>
                          <a:srgbClr val="FFFFFF"/>
                        </a:highlight>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426700">
                <a:tc>
                  <a:txBody>
                    <a:bodyPr/>
                    <a:lstStyle/>
                    <a:p>
                      <a:pPr marL="457200" marR="0" lvl="0" indent="-355600" algn="l" rtl="0">
                        <a:lnSpc>
                          <a:spcPct val="115000"/>
                        </a:lnSpc>
                        <a:spcBef>
                          <a:spcPts val="0"/>
                        </a:spcBef>
                        <a:spcAft>
                          <a:spcPts val="0"/>
                        </a:spcAft>
                        <a:buClr>
                          <a:srgbClr val="222222"/>
                        </a:buClr>
                        <a:buSzPts val="2000"/>
                        <a:buFont typeface="Calibri"/>
                        <a:buChar char="●"/>
                      </a:pPr>
                      <a:r>
                        <a:rPr lang="en-US" sz="2000" b="1">
                          <a:solidFill>
                            <a:srgbClr val="222222"/>
                          </a:solidFill>
                          <a:highlight>
                            <a:srgbClr val="FFFFFF"/>
                          </a:highlight>
                          <a:latin typeface="Proxima Nova"/>
                          <a:ea typeface="Proxima Nova"/>
                          <a:cs typeface="Proxima Nova"/>
                          <a:sym typeface="Proxima Nova"/>
                        </a:rPr>
                        <a:t>What are you already doing</a:t>
                      </a:r>
                      <a:r>
                        <a:rPr lang="en-US" sz="2000">
                          <a:solidFill>
                            <a:srgbClr val="222222"/>
                          </a:solidFill>
                          <a:highlight>
                            <a:srgbClr val="FFFFFF"/>
                          </a:highlight>
                          <a:latin typeface="Proxima Nova"/>
                          <a:ea typeface="Proxima Nova"/>
                          <a:cs typeface="Proxima Nova"/>
                          <a:sym typeface="Proxima Nova"/>
                        </a:rPr>
                        <a:t> to help bring cross-sector partners to the table to assist you in increasing educational attainment in your district/college? </a:t>
                      </a:r>
                      <a:endParaRPr sz="3000" u="none" strike="noStrike" cap="none">
                        <a:solidFill>
                          <a:srgbClr val="222222"/>
                        </a:solidFill>
                        <a:highlight>
                          <a:srgbClr val="FFFFFF"/>
                        </a:highlight>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426700">
                <a:tc>
                  <a:txBody>
                    <a:bodyPr/>
                    <a:lstStyle/>
                    <a:p>
                      <a:pPr marL="457200" marR="0" lvl="0" indent="-355600" algn="l" rtl="0">
                        <a:lnSpc>
                          <a:spcPct val="115000"/>
                        </a:lnSpc>
                        <a:spcBef>
                          <a:spcPts val="0"/>
                        </a:spcBef>
                        <a:spcAft>
                          <a:spcPts val="0"/>
                        </a:spcAft>
                        <a:buSzPts val="2000"/>
                        <a:buFont typeface="Calibri"/>
                        <a:buChar char="●"/>
                      </a:pPr>
                      <a:r>
                        <a:rPr lang="en-US" sz="2000" b="1">
                          <a:solidFill>
                            <a:schemeClr val="dk1"/>
                          </a:solidFill>
                          <a:latin typeface="Proxima Nova"/>
                          <a:ea typeface="Proxima Nova"/>
                          <a:cs typeface="Proxima Nova"/>
                          <a:sym typeface="Proxima Nova"/>
                        </a:rPr>
                        <a:t>What role would you be willing to play, and w</a:t>
                      </a:r>
                      <a:r>
                        <a:rPr lang="en-US" sz="2000" b="1">
                          <a:solidFill>
                            <a:srgbClr val="222222"/>
                          </a:solidFill>
                          <a:highlight>
                            <a:srgbClr val="FFFFFF"/>
                          </a:highlight>
                          <a:latin typeface="Proxima Nova"/>
                          <a:ea typeface="Proxima Nova"/>
                          <a:cs typeface="Proxima Nova"/>
                          <a:sym typeface="Proxima Nova"/>
                        </a:rPr>
                        <a:t>ould you be willing to take the lead</a:t>
                      </a:r>
                      <a:r>
                        <a:rPr lang="en-US" sz="2000">
                          <a:solidFill>
                            <a:srgbClr val="222222"/>
                          </a:solidFill>
                          <a:highlight>
                            <a:srgbClr val="FFFFFF"/>
                          </a:highlight>
                          <a:latin typeface="Proxima Nova"/>
                          <a:ea typeface="Proxima Nova"/>
                          <a:cs typeface="Proxima Nova"/>
                          <a:sym typeface="Proxima Nova"/>
                        </a:rPr>
                        <a:t> to invite all cross-sector local partners together to encourage the full collective group to adopt the local goal and create a plan for addressing the opportunities for growth and other data points relevant to your individual county or regional needs? </a:t>
                      </a:r>
                      <a:endParaRPr sz="2000">
                        <a:solidFill>
                          <a:srgbClr val="222222"/>
                        </a:solidFill>
                        <a:highlight>
                          <a:srgbClr val="FFFFFF"/>
                        </a:highlight>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426700">
                <a:tc>
                  <a:txBody>
                    <a:bodyPr/>
                    <a:lstStyle/>
                    <a:p>
                      <a:pPr marL="457200" lvl="0" indent="-355600" algn="l" rtl="0">
                        <a:lnSpc>
                          <a:spcPct val="115000"/>
                        </a:lnSpc>
                        <a:spcBef>
                          <a:spcPts val="0"/>
                        </a:spcBef>
                        <a:spcAft>
                          <a:spcPts val="0"/>
                        </a:spcAft>
                        <a:buClr>
                          <a:srgbClr val="222222"/>
                        </a:buClr>
                        <a:buSzPts val="2000"/>
                        <a:buFont typeface="Calibri"/>
                        <a:buChar char="●"/>
                      </a:pPr>
                      <a:r>
                        <a:rPr lang="en-US" sz="2000" b="1">
                          <a:solidFill>
                            <a:srgbClr val="222222"/>
                          </a:solidFill>
                          <a:latin typeface="Proxima Nova"/>
                          <a:ea typeface="Proxima Nova"/>
                          <a:cs typeface="Proxima Nova"/>
                          <a:sym typeface="Proxima Nova"/>
                        </a:rPr>
                        <a:t>In what ways could</a:t>
                      </a:r>
                      <a:r>
                        <a:rPr lang="en-US" sz="2000">
                          <a:solidFill>
                            <a:srgbClr val="222222"/>
                          </a:solidFill>
                          <a:latin typeface="Proxima Nova"/>
                          <a:ea typeface="Proxima Nova"/>
                          <a:cs typeface="Proxima Nova"/>
                          <a:sym typeface="Proxima Nova"/>
                        </a:rPr>
                        <a:t> </a:t>
                      </a:r>
                      <a:r>
                        <a:rPr lang="en-US" sz="2000" b="1">
                          <a:solidFill>
                            <a:srgbClr val="222222"/>
                          </a:solidFill>
                          <a:latin typeface="Proxima Nova"/>
                          <a:ea typeface="Proxima Nova"/>
                          <a:cs typeface="Proxima Nova"/>
                          <a:sym typeface="Proxima Nova"/>
                        </a:rPr>
                        <a:t>myFutureNC assist you</a:t>
                      </a:r>
                      <a:r>
                        <a:rPr lang="en-US" sz="2000">
                          <a:solidFill>
                            <a:srgbClr val="222222"/>
                          </a:solidFill>
                          <a:latin typeface="Proxima Nova"/>
                          <a:ea typeface="Proxima Nova"/>
                          <a:cs typeface="Proxima Nova"/>
                          <a:sym typeface="Proxima Nova"/>
                        </a:rPr>
                        <a:t> in ongoing/future conversations with cross-sector partners?</a:t>
                      </a:r>
                      <a:endParaRPr sz="3000" u="none" strike="noStrike" cap="none">
                        <a:solidFill>
                          <a:srgbClr val="222222"/>
                        </a:solidFill>
                        <a:highlight>
                          <a:srgbClr val="FFFFFF"/>
                        </a:highlight>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g2776bb490b9_0_231"/>
          <p:cNvPicPr preferRelativeResize="0"/>
          <p:nvPr/>
        </p:nvPicPr>
        <p:blipFill rotWithShape="1">
          <a:blip r:embed="rId3">
            <a:alphaModFix/>
          </a:blip>
          <a:srcRect t="17648" r="4906" b="8167"/>
          <a:stretch/>
        </p:blipFill>
        <p:spPr>
          <a:xfrm>
            <a:off x="0" y="-504275"/>
            <a:ext cx="11915776" cy="2080025"/>
          </a:xfrm>
          <a:prstGeom prst="rect">
            <a:avLst/>
          </a:prstGeom>
          <a:noFill/>
          <a:ln>
            <a:noFill/>
          </a:ln>
        </p:spPr>
      </p:pic>
      <p:sp>
        <p:nvSpPr>
          <p:cNvPr id="782" name="Google Shape;782;g2776bb490b9_0_231"/>
          <p:cNvSpPr txBox="1">
            <a:spLocks noGrp="1"/>
          </p:cNvSpPr>
          <p:nvPr>
            <p:ph type="body" idx="1"/>
          </p:nvPr>
        </p:nvSpPr>
        <p:spPr>
          <a:xfrm>
            <a:off x="205550" y="471075"/>
            <a:ext cx="11710200" cy="633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0"/>
              </a:spcBef>
              <a:spcAft>
                <a:spcPts val="0"/>
              </a:spcAft>
              <a:buSzPts val="275"/>
              <a:buNone/>
            </a:pPr>
            <a:r>
              <a:rPr lang="en-US" sz="14400" b="1">
                <a:solidFill>
                  <a:srgbClr val="FFFFFF"/>
                </a:solidFill>
                <a:latin typeface="Proxima Nova"/>
                <a:ea typeface="Proxima Nova"/>
                <a:cs typeface="Proxima Nova"/>
                <a:sym typeface="Proxima Nova"/>
              </a:rPr>
              <a:t>CALL TO ACTION</a:t>
            </a:r>
            <a:endParaRPr i="1">
              <a:latin typeface="Proxima Nova"/>
              <a:ea typeface="Proxima Nova"/>
              <a:cs typeface="Proxima Nova"/>
              <a:sym typeface="Proxima Nova"/>
            </a:endParaRPr>
          </a:p>
          <a:p>
            <a:pPr marL="609583" lvl="0" indent="-304791" algn="ctr" rtl="0">
              <a:lnSpc>
                <a:spcPct val="90000"/>
              </a:lnSpc>
              <a:spcBef>
                <a:spcPts val="1067"/>
              </a:spcBef>
              <a:spcAft>
                <a:spcPts val="0"/>
              </a:spcAft>
              <a:buSzPct val="75000"/>
              <a:buNone/>
            </a:pPr>
            <a:endParaRPr i="1">
              <a:latin typeface="Proxima Nova"/>
              <a:ea typeface="Proxima Nova"/>
              <a:cs typeface="Proxima Nova"/>
              <a:sym typeface="Proxima Nova"/>
            </a:endParaRPr>
          </a:p>
          <a:p>
            <a:pPr marL="304792" lvl="0" indent="0" algn="l" rtl="0">
              <a:lnSpc>
                <a:spcPct val="90000"/>
              </a:lnSpc>
              <a:spcBef>
                <a:spcPts val="1067"/>
              </a:spcBef>
              <a:spcAft>
                <a:spcPts val="0"/>
              </a:spcAft>
              <a:buClr>
                <a:srgbClr val="888888"/>
              </a:buClr>
              <a:buSzPct val="75000"/>
              <a:buNone/>
            </a:pPr>
            <a:endParaRPr/>
          </a:p>
        </p:txBody>
      </p:sp>
      <p:sp>
        <p:nvSpPr>
          <p:cNvPr id="783" name="Google Shape;783;g2776bb490b9_0_231"/>
          <p:cNvSpPr txBox="1"/>
          <p:nvPr/>
        </p:nvSpPr>
        <p:spPr>
          <a:xfrm>
            <a:off x="1572938" y="5520750"/>
            <a:ext cx="8769900" cy="912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marR="0" lvl="0" indent="0" algn="ctr" rtl="0">
              <a:lnSpc>
                <a:spcPct val="115000"/>
              </a:lnSpc>
              <a:spcBef>
                <a:spcPts val="0"/>
              </a:spcBef>
              <a:spcAft>
                <a:spcPts val="0"/>
              </a:spcAft>
              <a:buNone/>
            </a:pPr>
            <a:r>
              <a:rPr lang="en-US" sz="2200" b="1" i="0" u="none" strike="noStrike" cap="none">
                <a:solidFill>
                  <a:srgbClr val="000000"/>
                </a:solidFill>
                <a:latin typeface="Proxima Nova"/>
                <a:ea typeface="Proxima Nova"/>
                <a:cs typeface="Proxima Nova"/>
                <a:sym typeface="Proxima Nova"/>
              </a:rPr>
              <a:t>Cecilia Holden</a:t>
            </a:r>
            <a:r>
              <a:rPr lang="en-US" sz="2200" b="0" i="0" u="none" strike="noStrike" cap="none">
                <a:solidFill>
                  <a:srgbClr val="000000"/>
                </a:solidFill>
                <a:latin typeface="Proxima Nova"/>
                <a:ea typeface="Proxima Nova"/>
                <a:cs typeface="Proxima Nova"/>
                <a:sym typeface="Proxima Nova"/>
              </a:rPr>
              <a:t>, </a:t>
            </a:r>
            <a:r>
              <a:rPr lang="en-US" sz="2000" b="0" i="0" u="none" strike="noStrike" cap="none">
                <a:solidFill>
                  <a:srgbClr val="000000"/>
                </a:solidFill>
                <a:latin typeface="Proxima Nova"/>
                <a:ea typeface="Proxima Nova"/>
                <a:cs typeface="Proxima Nova"/>
                <a:sym typeface="Proxima Nova"/>
              </a:rPr>
              <a:t>CEO and President</a:t>
            </a:r>
            <a:endParaRPr sz="2000" b="0" i="0" u="none" strike="noStrike" cap="none">
              <a:solidFill>
                <a:srgbClr val="000000"/>
              </a:solidFill>
              <a:latin typeface="Proxima Nova"/>
              <a:ea typeface="Proxima Nova"/>
              <a:cs typeface="Proxima Nova"/>
              <a:sym typeface="Proxima Nova"/>
            </a:endParaRPr>
          </a:p>
          <a:p>
            <a:pPr marL="914400" marR="0" lvl="0" indent="0" algn="ctr" rtl="0">
              <a:lnSpc>
                <a:spcPct val="115000"/>
              </a:lnSpc>
              <a:spcBef>
                <a:spcPts val="0"/>
              </a:spcBef>
              <a:spcAft>
                <a:spcPts val="0"/>
              </a:spcAft>
              <a:buClr>
                <a:srgbClr val="000000"/>
              </a:buClr>
              <a:buSzPts val="2600"/>
              <a:buFont typeface="Arial"/>
              <a:buNone/>
            </a:pPr>
            <a:r>
              <a:rPr lang="en-US" sz="2200" b="0" i="0" u="sng" strike="noStrike" cap="none">
                <a:solidFill>
                  <a:schemeClr val="hlink"/>
                </a:solidFill>
                <a:latin typeface="Proxima Nova"/>
                <a:ea typeface="Proxima Nova"/>
                <a:cs typeface="Proxima Nova"/>
                <a:sym typeface="Proxima Nova"/>
                <a:hlinkClick r:id="rId4"/>
              </a:rPr>
              <a:t>cecilia@myFutureNC.org</a:t>
            </a:r>
            <a:endParaRPr sz="2800" b="0" i="0" u="none" strike="noStrike" cap="none">
              <a:solidFill>
                <a:srgbClr val="000000"/>
              </a:solidFill>
              <a:latin typeface="Proxima Nova"/>
              <a:ea typeface="Proxima Nova"/>
              <a:cs typeface="Proxima Nova"/>
              <a:sym typeface="Proxima Nova"/>
            </a:endParaRPr>
          </a:p>
        </p:txBody>
      </p:sp>
      <p:sp>
        <p:nvSpPr>
          <p:cNvPr id="784" name="Google Shape;784;g2776bb490b9_0_231"/>
          <p:cNvSpPr txBox="1"/>
          <p:nvPr/>
        </p:nvSpPr>
        <p:spPr>
          <a:xfrm>
            <a:off x="58500" y="1786950"/>
            <a:ext cx="12024600" cy="317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lvl="0" indent="-374650" algn="l" rtl="0">
              <a:lnSpc>
                <a:spcPct val="100000"/>
              </a:lnSpc>
              <a:spcBef>
                <a:spcPts val="0"/>
              </a:spcBef>
              <a:spcAft>
                <a:spcPts val="0"/>
              </a:spcAft>
              <a:buClr>
                <a:schemeClr val="dk1"/>
              </a:buClr>
              <a:buSzPts val="2300"/>
              <a:buFont typeface="Proxima Nova"/>
              <a:buChar char="●"/>
            </a:pPr>
            <a:r>
              <a:rPr lang="en-US" sz="2300" b="1">
                <a:solidFill>
                  <a:schemeClr val="dk1"/>
                </a:solidFill>
                <a:latin typeface="Proxima Nova"/>
                <a:ea typeface="Proxima Nova"/>
                <a:cs typeface="Proxima Nova"/>
                <a:sym typeface="Proxima Nova"/>
              </a:rPr>
              <a:t>Trustees work with Presidents to determine next steps:</a:t>
            </a:r>
            <a:endParaRPr sz="2300" b="1">
              <a:solidFill>
                <a:schemeClr val="dk1"/>
              </a:solidFill>
              <a:latin typeface="Proxima Nova"/>
              <a:ea typeface="Proxima Nova"/>
              <a:cs typeface="Proxima Nova"/>
              <a:sym typeface="Proxima Nova"/>
            </a:endParaRPr>
          </a:p>
          <a:p>
            <a:pPr marL="914400" lvl="1" indent="-374650" algn="l" rtl="0">
              <a:lnSpc>
                <a:spcPct val="100000"/>
              </a:lnSpc>
              <a:spcBef>
                <a:spcPts val="600"/>
              </a:spcBef>
              <a:spcAft>
                <a:spcPts val="0"/>
              </a:spcAft>
              <a:buClr>
                <a:schemeClr val="dk1"/>
              </a:buClr>
              <a:buSzPts val="2300"/>
              <a:buFont typeface="Proxima Nova"/>
              <a:buChar char="○"/>
            </a:pPr>
            <a:r>
              <a:rPr lang="en-US" sz="2300">
                <a:solidFill>
                  <a:schemeClr val="dk1"/>
                </a:solidFill>
                <a:latin typeface="Proxima Nova"/>
                <a:ea typeface="Proxima Nova"/>
                <a:cs typeface="Proxima Nova"/>
                <a:sym typeface="Proxima Nova"/>
              </a:rPr>
              <a:t>Identify who might lead the local discussion around a local goal and attainment plan.</a:t>
            </a:r>
            <a:endParaRPr sz="2300">
              <a:solidFill>
                <a:schemeClr val="dk1"/>
              </a:solidFill>
              <a:latin typeface="Proxima Nova"/>
              <a:ea typeface="Proxima Nova"/>
              <a:cs typeface="Proxima Nova"/>
              <a:sym typeface="Proxima Nova"/>
            </a:endParaRPr>
          </a:p>
          <a:p>
            <a:pPr marL="914400" lvl="1" indent="-374650" algn="l" rtl="0">
              <a:lnSpc>
                <a:spcPct val="100000"/>
              </a:lnSpc>
              <a:spcBef>
                <a:spcPts val="0"/>
              </a:spcBef>
              <a:spcAft>
                <a:spcPts val="0"/>
              </a:spcAft>
              <a:buClr>
                <a:schemeClr val="dk1"/>
              </a:buClr>
              <a:buSzPts val="2300"/>
              <a:buFont typeface="Proxima Nova"/>
              <a:buChar char="○"/>
            </a:pPr>
            <a:r>
              <a:rPr lang="en-US" sz="2300">
                <a:solidFill>
                  <a:schemeClr val="dk1"/>
                </a:solidFill>
                <a:latin typeface="Proxima Nova"/>
                <a:ea typeface="Proxima Nova"/>
                <a:cs typeface="Proxima Nova"/>
                <a:sym typeface="Proxima Nova"/>
              </a:rPr>
              <a:t>Invite community leaders for a conversation around increasing attainment.</a:t>
            </a:r>
            <a:endParaRPr sz="2300">
              <a:solidFill>
                <a:schemeClr val="dk1"/>
              </a:solidFill>
              <a:latin typeface="Proxima Nova"/>
              <a:ea typeface="Proxima Nova"/>
              <a:cs typeface="Proxima Nova"/>
              <a:sym typeface="Proxima Nova"/>
            </a:endParaRPr>
          </a:p>
          <a:p>
            <a:pPr marL="457200" lvl="0" indent="-374650" algn="l" rtl="0">
              <a:lnSpc>
                <a:spcPct val="150000"/>
              </a:lnSpc>
              <a:spcBef>
                <a:spcPts val="1000"/>
              </a:spcBef>
              <a:spcAft>
                <a:spcPts val="0"/>
              </a:spcAft>
              <a:buClr>
                <a:schemeClr val="dk1"/>
              </a:buClr>
              <a:buSzPts val="2300"/>
              <a:buFont typeface="Proxima Nova"/>
              <a:buChar char="●"/>
            </a:pPr>
            <a:r>
              <a:rPr lang="en-US" sz="2300" b="1">
                <a:solidFill>
                  <a:schemeClr val="dk1"/>
                </a:solidFill>
                <a:latin typeface="Proxima Nova"/>
                <a:ea typeface="Proxima Nova"/>
                <a:cs typeface="Proxima Nova"/>
                <a:sym typeface="Proxima Nova"/>
              </a:rPr>
              <a:t>Reach out to your myFutureNC Regional Impact Manager for support.</a:t>
            </a:r>
            <a:endParaRPr sz="2300" b="1">
              <a:solidFill>
                <a:schemeClr val="dk1"/>
              </a:solidFill>
              <a:latin typeface="Proxima Nova"/>
              <a:ea typeface="Proxima Nova"/>
              <a:cs typeface="Proxima Nova"/>
              <a:sym typeface="Proxima Nova"/>
            </a:endParaRPr>
          </a:p>
          <a:p>
            <a:pPr marL="457200" lvl="0" indent="-374650" algn="l" rtl="0">
              <a:lnSpc>
                <a:spcPct val="100000"/>
              </a:lnSpc>
              <a:spcBef>
                <a:spcPts val="0"/>
              </a:spcBef>
              <a:spcAft>
                <a:spcPts val="0"/>
              </a:spcAft>
              <a:buClr>
                <a:schemeClr val="dk1"/>
              </a:buClr>
              <a:buSzPts val="2300"/>
              <a:buFont typeface="Proxima Nova"/>
              <a:buChar char="●"/>
            </a:pPr>
            <a:r>
              <a:rPr lang="en-US" sz="2300" b="1">
                <a:solidFill>
                  <a:schemeClr val="dk1"/>
                </a:solidFill>
                <a:latin typeface="Proxima Nova"/>
                <a:ea typeface="Proxima Nova"/>
                <a:cs typeface="Proxima Nova"/>
                <a:sym typeface="Proxima Nova"/>
              </a:rPr>
              <a:t>Keep doing the great things you are already doing, and don’t let what you can’t do get in the way of what you can do!</a:t>
            </a:r>
            <a:endParaRPr sz="2300" b="1">
              <a:latin typeface="Proxima Nova"/>
              <a:ea typeface="Proxima Nova"/>
              <a:cs typeface="Proxima Nova"/>
              <a:sym typeface="Proxima Nova"/>
            </a:endParaRPr>
          </a:p>
          <a:p>
            <a:pPr marL="457200" marR="0" lvl="0" indent="-374650" algn="l" rtl="0">
              <a:lnSpc>
                <a:spcPct val="115000"/>
              </a:lnSpc>
              <a:spcBef>
                <a:spcPts val="1000"/>
              </a:spcBef>
              <a:spcAft>
                <a:spcPts val="600"/>
              </a:spcAft>
              <a:buSzPts val="2300"/>
              <a:buFont typeface="Proxima Nova"/>
              <a:buChar char="●"/>
            </a:pPr>
            <a:r>
              <a:rPr lang="en-US" sz="2300" b="1">
                <a:highlight>
                  <a:srgbClr val="FFFF00"/>
                </a:highlight>
                <a:latin typeface="Proxima Nova"/>
                <a:ea typeface="Proxima Nova"/>
                <a:cs typeface="Proxima Nova"/>
                <a:sym typeface="Proxima Nova"/>
              </a:rPr>
              <a:t>Save the Date - February 15, 2024: </a:t>
            </a:r>
            <a:r>
              <a:rPr lang="en-US" sz="2300" b="1">
                <a:solidFill>
                  <a:schemeClr val="dk1"/>
                </a:solidFill>
                <a:highlight>
                  <a:srgbClr val="FFFF00"/>
                </a:highlight>
                <a:latin typeface="Proxima Nova"/>
                <a:ea typeface="Proxima Nova"/>
                <a:cs typeface="Proxima Nova"/>
                <a:sym typeface="Proxima Nova"/>
              </a:rPr>
              <a:t>State of Educational Attainment in NC Event </a:t>
            </a:r>
            <a:endParaRPr sz="2300" b="1">
              <a:highlight>
                <a:srgbClr val="FFFF00"/>
              </a:highlight>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g1d52f40b6af_0_259"/>
          <p:cNvSpPr txBox="1">
            <a:spLocks noGrp="1"/>
          </p:cNvSpPr>
          <p:nvPr>
            <p:ph type="body" idx="1"/>
          </p:nvPr>
        </p:nvSpPr>
        <p:spPr>
          <a:xfrm>
            <a:off x="205550" y="471075"/>
            <a:ext cx="11710200" cy="633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0"/>
              </a:spcBef>
              <a:spcAft>
                <a:spcPts val="0"/>
              </a:spcAft>
              <a:buSzPts val="275"/>
              <a:buNone/>
            </a:pPr>
            <a:r>
              <a:rPr lang="en-US" sz="14400" b="1">
                <a:solidFill>
                  <a:srgbClr val="FFFFFF"/>
                </a:solidFill>
                <a:latin typeface="Proxima Nova"/>
                <a:ea typeface="Proxima Nova"/>
                <a:cs typeface="Proxima Nova"/>
                <a:sym typeface="Proxima Nova"/>
              </a:rPr>
              <a:t>CALL TO ACTION</a:t>
            </a:r>
            <a:endParaRPr i="1">
              <a:latin typeface="Proxima Nova"/>
              <a:ea typeface="Proxima Nova"/>
              <a:cs typeface="Proxima Nova"/>
              <a:sym typeface="Proxima Nova"/>
            </a:endParaRPr>
          </a:p>
          <a:p>
            <a:pPr marL="609583" lvl="0" indent="-304791" algn="ctr" rtl="0">
              <a:lnSpc>
                <a:spcPct val="90000"/>
              </a:lnSpc>
              <a:spcBef>
                <a:spcPts val="1067"/>
              </a:spcBef>
              <a:spcAft>
                <a:spcPts val="0"/>
              </a:spcAft>
              <a:buSzPct val="75000"/>
              <a:buNone/>
            </a:pPr>
            <a:endParaRPr i="1">
              <a:latin typeface="Proxima Nova"/>
              <a:ea typeface="Proxima Nova"/>
              <a:cs typeface="Proxima Nova"/>
              <a:sym typeface="Proxima Nova"/>
            </a:endParaRPr>
          </a:p>
          <a:p>
            <a:pPr marL="304792" lvl="0" indent="0" algn="l" rtl="0">
              <a:lnSpc>
                <a:spcPct val="90000"/>
              </a:lnSpc>
              <a:spcBef>
                <a:spcPts val="1067"/>
              </a:spcBef>
              <a:spcAft>
                <a:spcPts val="0"/>
              </a:spcAft>
              <a:buClr>
                <a:srgbClr val="888888"/>
              </a:buClr>
              <a:buSzPct val="75000"/>
              <a:buNone/>
            </a:pPr>
            <a:endParaRPr/>
          </a:p>
        </p:txBody>
      </p:sp>
      <p:sp>
        <p:nvSpPr>
          <p:cNvPr id="790" name="Google Shape;790;g1d52f40b6af_0_259"/>
          <p:cNvSpPr txBox="1"/>
          <p:nvPr/>
        </p:nvSpPr>
        <p:spPr>
          <a:xfrm>
            <a:off x="1181100" y="5426525"/>
            <a:ext cx="6688200" cy="118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2300" b="1">
                <a:latin typeface="Proxima Nova"/>
                <a:ea typeface="Proxima Nova"/>
                <a:cs typeface="Proxima Nova"/>
                <a:sym typeface="Proxima Nova"/>
              </a:rPr>
              <a:t>Dr. Jeff Cox</a:t>
            </a:r>
            <a:endParaRPr sz="2300" b="1">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3900"/>
              <a:buFont typeface="Arial"/>
              <a:buNone/>
            </a:pPr>
            <a:r>
              <a:rPr lang="en-US" sz="2100">
                <a:latin typeface="Proxima Nova"/>
                <a:ea typeface="Proxima Nova"/>
                <a:cs typeface="Proxima Nova"/>
                <a:sym typeface="Proxima Nova"/>
              </a:rPr>
              <a:t>NCCCS </a:t>
            </a:r>
            <a:r>
              <a:rPr lang="en-US" sz="2100">
                <a:solidFill>
                  <a:schemeClr val="dk1"/>
                </a:solidFill>
                <a:latin typeface="Proxima Nova"/>
                <a:ea typeface="Proxima Nova"/>
                <a:cs typeface="Proxima Nova"/>
                <a:sym typeface="Proxima Nova"/>
              </a:rPr>
              <a:t>President </a:t>
            </a:r>
            <a:endParaRPr sz="21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3900"/>
              <a:buFont typeface="Arial"/>
              <a:buNone/>
            </a:pPr>
            <a:r>
              <a:rPr lang="en-US" sz="2100">
                <a:latin typeface="Proxima Nova"/>
                <a:ea typeface="Proxima Nova"/>
                <a:cs typeface="Proxima Nova"/>
                <a:sym typeface="Proxima Nova"/>
              </a:rPr>
              <a:t>myFutureNC Board of Directors</a:t>
            </a:r>
            <a:endParaRPr sz="2100" i="0" u="none" strike="noStrike" cap="none">
              <a:solidFill>
                <a:srgbClr val="000000"/>
              </a:solidFill>
              <a:latin typeface="Proxima Nova"/>
              <a:ea typeface="Proxima Nova"/>
              <a:cs typeface="Proxima Nova"/>
              <a:sym typeface="Proxima Nova"/>
            </a:endParaRPr>
          </a:p>
        </p:txBody>
      </p:sp>
      <p:pic>
        <p:nvPicPr>
          <p:cNvPr id="791" name="Google Shape;791;g1d52f40b6af_0_259"/>
          <p:cNvPicPr preferRelativeResize="0"/>
          <p:nvPr/>
        </p:nvPicPr>
        <p:blipFill rotWithShape="1">
          <a:blip r:embed="rId3">
            <a:alphaModFix/>
          </a:blip>
          <a:srcRect l="288" r="298"/>
          <a:stretch/>
        </p:blipFill>
        <p:spPr>
          <a:xfrm>
            <a:off x="1181100" y="2580625"/>
            <a:ext cx="2277900" cy="2805600"/>
          </a:xfrm>
          <a:prstGeom prst="roundRect">
            <a:avLst>
              <a:gd name="adj" fmla="val 16667"/>
            </a:avLst>
          </a:prstGeom>
          <a:noFill/>
          <a:ln>
            <a:noFill/>
          </a:ln>
        </p:spPr>
      </p:pic>
      <p:pic>
        <p:nvPicPr>
          <p:cNvPr id="792" name="Google Shape;792;g1d52f40b6af_0_259"/>
          <p:cNvPicPr preferRelativeResize="0"/>
          <p:nvPr/>
        </p:nvPicPr>
        <p:blipFill rotWithShape="1">
          <a:blip r:embed="rId4">
            <a:alphaModFix/>
          </a:blip>
          <a:srcRect t="5742" b="8161"/>
          <a:stretch/>
        </p:blipFill>
        <p:spPr>
          <a:xfrm>
            <a:off x="0" y="0"/>
            <a:ext cx="12192000" cy="2413950"/>
          </a:xfrm>
          <a:prstGeom prst="rect">
            <a:avLst/>
          </a:prstGeom>
          <a:noFill/>
          <a:ln>
            <a:noFill/>
          </a:ln>
        </p:spPr>
      </p:pic>
      <p:sp>
        <p:nvSpPr>
          <p:cNvPr id="793" name="Google Shape;793;g1d52f40b6af_0_259"/>
          <p:cNvSpPr txBox="1">
            <a:spLocks noGrp="1"/>
          </p:cNvSpPr>
          <p:nvPr>
            <p:ph type="body" idx="1"/>
          </p:nvPr>
        </p:nvSpPr>
        <p:spPr>
          <a:xfrm>
            <a:off x="205550" y="1080675"/>
            <a:ext cx="11710200" cy="633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0"/>
              </a:spcBef>
              <a:spcAft>
                <a:spcPts val="0"/>
              </a:spcAft>
              <a:buSzPts val="275"/>
              <a:buNone/>
            </a:pPr>
            <a:r>
              <a:rPr lang="en-US" sz="17200" b="1">
                <a:solidFill>
                  <a:srgbClr val="FFFFFF"/>
                </a:solidFill>
                <a:latin typeface="Proxima Nova"/>
                <a:ea typeface="Proxima Nova"/>
                <a:cs typeface="Proxima Nova"/>
                <a:sym typeface="Proxima Nova"/>
              </a:rPr>
              <a:t>Wrap-Up</a:t>
            </a:r>
            <a:endParaRPr sz="5200" i="1">
              <a:latin typeface="Proxima Nova"/>
              <a:ea typeface="Proxima Nova"/>
              <a:cs typeface="Proxima Nova"/>
              <a:sym typeface="Proxima Nova"/>
            </a:endParaRPr>
          </a:p>
          <a:p>
            <a:pPr marL="609583" lvl="0" indent="-304791" algn="ctr" rtl="0">
              <a:lnSpc>
                <a:spcPct val="90000"/>
              </a:lnSpc>
              <a:spcBef>
                <a:spcPts val="1067"/>
              </a:spcBef>
              <a:spcAft>
                <a:spcPts val="0"/>
              </a:spcAft>
              <a:buSzPct val="75000"/>
              <a:buNone/>
            </a:pPr>
            <a:endParaRPr i="1">
              <a:latin typeface="Proxima Nova"/>
              <a:ea typeface="Proxima Nova"/>
              <a:cs typeface="Proxima Nova"/>
              <a:sym typeface="Proxima Nova"/>
            </a:endParaRPr>
          </a:p>
          <a:p>
            <a:pPr marL="304792" lvl="0" indent="0" algn="l" rtl="0">
              <a:lnSpc>
                <a:spcPct val="90000"/>
              </a:lnSpc>
              <a:spcBef>
                <a:spcPts val="1067"/>
              </a:spcBef>
              <a:spcAft>
                <a:spcPts val="0"/>
              </a:spcAft>
              <a:buClr>
                <a:srgbClr val="888888"/>
              </a:buClr>
              <a:buSzPct val="75000"/>
              <a:buNone/>
            </a:pPr>
            <a:endParaRPr/>
          </a:p>
        </p:txBody>
      </p:sp>
      <p:sp>
        <p:nvSpPr>
          <p:cNvPr id="794" name="Google Shape;794;g1d52f40b6af_0_259"/>
          <p:cNvSpPr txBox="1"/>
          <p:nvPr/>
        </p:nvSpPr>
        <p:spPr>
          <a:xfrm>
            <a:off x="5994400" y="5418875"/>
            <a:ext cx="5715300" cy="1200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2400" b="1">
                <a:latin typeface="Proxima Nova"/>
                <a:ea typeface="Proxima Nova"/>
                <a:cs typeface="Proxima Nova"/>
                <a:sym typeface="Proxima Nova"/>
              </a:rPr>
              <a:t>Dr. Laura Leatherwood</a:t>
            </a:r>
            <a:endParaRPr sz="24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3900"/>
              <a:buFont typeface="Arial"/>
              <a:buNone/>
            </a:pPr>
            <a:r>
              <a:rPr lang="en-US" sz="2100">
                <a:latin typeface="Proxima Nova"/>
                <a:ea typeface="Proxima Nova"/>
                <a:cs typeface="Proxima Nova"/>
                <a:sym typeface="Proxima Nova"/>
              </a:rPr>
              <a:t>Blue Ridge Community College President</a:t>
            </a:r>
            <a:endParaRPr sz="21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3900"/>
              <a:buFont typeface="Arial"/>
              <a:buNone/>
            </a:pPr>
            <a:r>
              <a:rPr lang="en-US" sz="2100">
                <a:latin typeface="Proxima Nova"/>
                <a:ea typeface="Proxima Nova"/>
                <a:cs typeface="Proxima Nova"/>
                <a:sym typeface="Proxima Nova"/>
              </a:rPr>
              <a:t>myFutureNC Advisory Board of Commissioners</a:t>
            </a:r>
            <a:endParaRPr sz="2100">
              <a:latin typeface="Proxima Nova"/>
              <a:ea typeface="Proxima Nova"/>
              <a:cs typeface="Proxima Nova"/>
              <a:sym typeface="Proxima Nova"/>
            </a:endParaRPr>
          </a:p>
        </p:txBody>
      </p:sp>
      <p:pic>
        <p:nvPicPr>
          <p:cNvPr id="795" name="Google Shape;795;g1d52f40b6af_0_259"/>
          <p:cNvPicPr preferRelativeResize="0"/>
          <p:nvPr/>
        </p:nvPicPr>
        <p:blipFill rotWithShape="1">
          <a:blip r:embed="rId5">
            <a:alphaModFix/>
          </a:blip>
          <a:srcRect l="288" r="298"/>
          <a:stretch/>
        </p:blipFill>
        <p:spPr>
          <a:xfrm>
            <a:off x="6116550" y="2580625"/>
            <a:ext cx="2277900" cy="2805600"/>
          </a:xfrm>
          <a:prstGeom prst="roundRect">
            <a:avLst>
              <a:gd name="adj" fmla="val 16667"/>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g25fc80ca776_0_157"/>
          <p:cNvPicPr preferRelativeResize="0"/>
          <p:nvPr/>
        </p:nvPicPr>
        <p:blipFill rotWithShape="1">
          <a:blip r:embed="rId3">
            <a:alphaModFix/>
          </a:blip>
          <a:srcRect/>
          <a:stretch/>
        </p:blipFill>
        <p:spPr>
          <a:xfrm>
            <a:off x="6663710" y="1984950"/>
            <a:ext cx="5528300" cy="4868961"/>
          </a:xfrm>
          <a:prstGeom prst="rect">
            <a:avLst/>
          </a:prstGeom>
          <a:noFill/>
          <a:ln>
            <a:noFill/>
          </a:ln>
        </p:spPr>
      </p:pic>
      <p:pic>
        <p:nvPicPr>
          <p:cNvPr id="555" name="Google Shape;555;g25fc80ca776_0_157"/>
          <p:cNvPicPr preferRelativeResize="0"/>
          <p:nvPr/>
        </p:nvPicPr>
        <p:blipFill rotWithShape="1">
          <a:blip r:embed="rId4">
            <a:alphaModFix/>
          </a:blip>
          <a:srcRect t="5742" b="8161"/>
          <a:stretch/>
        </p:blipFill>
        <p:spPr>
          <a:xfrm>
            <a:off x="0" y="0"/>
            <a:ext cx="12192000" cy="2413950"/>
          </a:xfrm>
          <a:prstGeom prst="rect">
            <a:avLst/>
          </a:prstGeom>
          <a:noFill/>
          <a:ln>
            <a:noFill/>
          </a:ln>
        </p:spPr>
      </p:pic>
      <p:sp>
        <p:nvSpPr>
          <p:cNvPr id="556" name="Google Shape;556;g25fc80ca776_0_157"/>
          <p:cNvSpPr txBox="1"/>
          <p:nvPr/>
        </p:nvSpPr>
        <p:spPr>
          <a:xfrm>
            <a:off x="4614900" y="4593800"/>
            <a:ext cx="7577100" cy="175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3400" b="1">
                <a:latin typeface="Proxima Nova"/>
                <a:ea typeface="Proxima Nova"/>
                <a:cs typeface="Proxima Nova"/>
                <a:sym typeface="Proxima Nova"/>
              </a:rPr>
              <a:t>Cecilia Holden</a:t>
            </a:r>
            <a:endParaRPr sz="34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3900"/>
              <a:buFont typeface="Arial"/>
              <a:buNone/>
            </a:pPr>
            <a:r>
              <a:rPr lang="en-US" sz="3400" b="1" i="0" u="none" strike="noStrike" cap="none">
                <a:solidFill>
                  <a:srgbClr val="000000"/>
                </a:solidFill>
                <a:latin typeface="Proxima Nova"/>
                <a:ea typeface="Proxima Nova"/>
                <a:cs typeface="Proxima Nova"/>
                <a:sym typeface="Proxima Nova"/>
              </a:rPr>
              <a:t>myFutureNC</a:t>
            </a:r>
            <a:endParaRPr sz="34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3900"/>
              <a:buFont typeface="Arial"/>
              <a:buNone/>
            </a:pPr>
            <a:r>
              <a:rPr lang="en-US" sz="3400" b="1">
                <a:latin typeface="Proxima Nova"/>
                <a:ea typeface="Proxima Nova"/>
                <a:cs typeface="Proxima Nova"/>
                <a:sym typeface="Proxima Nova"/>
              </a:rPr>
              <a:t>President &amp; CEO</a:t>
            </a:r>
            <a:endParaRPr sz="3400" b="1" i="0" u="none" strike="noStrike" cap="none">
              <a:solidFill>
                <a:srgbClr val="000000"/>
              </a:solidFill>
              <a:latin typeface="Proxima Nova"/>
              <a:ea typeface="Proxima Nova"/>
              <a:cs typeface="Proxima Nova"/>
              <a:sym typeface="Proxima Nova"/>
            </a:endParaRPr>
          </a:p>
        </p:txBody>
      </p:sp>
      <p:pic>
        <p:nvPicPr>
          <p:cNvPr id="557" name="Google Shape;557;g25fc80ca776_0_157"/>
          <p:cNvPicPr preferRelativeResize="0"/>
          <p:nvPr/>
        </p:nvPicPr>
        <p:blipFill rotWithShape="1">
          <a:blip r:embed="rId5">
            <a:alphaModFix/>
          </a:blip>
          <a:srcRect/>
          <a:stretch/>
        </p:blipFill>
        <p:spPr>
          <a:xfrm>
            <a:off x="657225" y="751325"/>
            <a:ext cx="5272100" cy="911300"/>
          </a:xfrm>
          <a:prstGeom prst="rect">
            <a:avLst/>
          </a:prstGeom>
          <a:noFill/>
          <a:ln>
            <a:noFill/>
          </a:ln>
        </p:spPr>
      </p:pic>
      <p:pic>
        <p:nvPicPr>
          <p:cNvPr id="558" name="Google Shape;558;g25fc80ca776_0_157"/>
          <p:cNvPicPr preferRelativeResize="0"/>
          <p:nvPr/>
        </p:nvPicPr>
        <p:blipFill rotWithShape="1">
          <a:blip r:embed="rId6">
            <a:alphaModFix/>
          </a:blip>
          <a:srcRect l="189" r="179"/>
          <a:stretch/>
        </p:blipFill>
        <p:spPr>
          <a:xfrm>
            <a:off x="1181100" y="2580625"/>
            <a:ext cx="3360600" cy="4139100"/>
          </a:xfrm>
          <a:prstGeom prst="roundRect">
            <a:avLst>
              <a:gd name="adj" fmla="val 16667"/>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267a4dc7e45_0_370"/>
          <p:cNvSpPr txBox="1"/>
          <p:nvPr/>
        </p:nvSpPr>
        <p:spPr>
          <a:xfrm>
            <a:off x="0" y="507950"/>
            <a:ext cx="11813700" cy="861900"/>
          </a:xfrm>
          <a:prstGeom prst="rect">
            <a:avLst/>
          </a:prstGeom>
          <a:solidFill>
            <a:srgbClr val="CEF03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p:txBody>
      </p:sp>
      <p:sp>
        <p:nvSpPr>
          <p:cNvPr id="564" name="Google Shape;564;g267a4dc7e45_0_370"/>
          <p:cNvSpPr txBox="1"/>
          <p:nvPr/>
        </p:nvSpPr>
        <p:spPr>
          <a:xfrm>
            <a:off x="0" y="507950"/>
            <a:ext cx="11642400" cy="861900"/>
          </a:xfrm>
          <a:prstGeom prst="rect">
            <a:avLst/>
          </a:prstGeom>
          <a:solidFill>
            <a:srgbClr val="B5D33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p:txBody>
      </p:sp>
      <p:cxnSp>
        <p:nvCxnSpPr>
          <p:cNvPr id="565" name="Google Shape;565;g267a4dc7e45_0_370"/>
          <p:cNvCxnSpPr/>
          <p:nvPr/>
        </p:nvCxnSpPr>
        <p:spPr>
          <a:xfrm>
            <a:off x="0" y="507950"/>
            <a:ext cx="5116800" cy="13800"/>
          </a:xfrm>
          <a:prstGeom prst="straightConnector1">
            <a:avLst/>
          </a:prstGeom>
          <a:noFill/>
          <a:ln w="76200" cap="flat" cmpd="sng">
            <a:solidFill>
              <a:srgbClr val="2A3B78"/>
            </a:solidFill>
            <a:prstDash val="solid"/>
            <a:round/>
            <a:headEnd type="none" w="sm" len="sm"/>
            <a:tailEnd type="none" w="sm" len="sm"/>
          </a:ln>
        </p:spPr>
      </p:cxnSp>
      <p:sp>
        <p:nvSpPr>
          <p:cNvPr id="566" name="Google Shape;566;g267a4dc7e45_0_370"/>
          <p:cNvSpPr/>
          <p:nvPr/>
        </p:nvSpPr>
        <p:spPr>
          <a:xfrm>
            <a:off x="9082631" y="1878731"/>
            <a:ext cx="2469300" cy="1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567" name="Google Shape;567;g267a4dc7e45_0_370"/>
          <p:cNvSpPr txBox="1"/>
          <p:nvPr/>
        </p:nvSpPr>
        <p:spPr>
          <a:xfrm>
            <a:off x="285600" y="127775"/>
            <a:ext cx="11242500" cy="11025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1E2C4B"/>
              </a:buClr>
              <a:buSzPts val="3200"/>
              <a:buFont typeface="Arial"/>
              <a:buNone/>
            </a:pPr>
            <a:r>
              <a:rPr lang="en-US" sz="3500" b="1" i="0" u="none" strike="noStrike" cap="none">
                <a:solidFill>
                  <a:schemeClr val="dk1"/>
                </a:solidFill>
                <a:latin typeface="Proxima Nova"/>
                <a:ea typeface="Proxima Nova"/>
                <a:cs typeface="Proxima Nova"/>
                <a:sym typeface="Proxima Nova"/>
              </a:rPr>
              <a:t>NC RANKED #1 WORKFORCE in 2023- </a:t>
            </a:r>
            <a:r>
              <a:rPr lang="en-US" sz="3500" b="1">
                <a:solidFill>
                  <a:schemeClr val="dk1"/>
                </a:solidFill>
                <a:latin typeface="Proxima Nova"/>
                <a:ea typeface="Proxima Nova"/>
                <a:cs typeface="Proxima Nova"/>
                <a:sym typeface="Proxima Nova"/>
              </a:rPr>
              <a:t>AGAIN!</a:t>
            </a:r>
            <a:endParaRPr sz="3500" b="1" i="0" u="none" strike="noStrike" cap="none">
              <a:solidFill>
                <a:schemeClr val="dk1"/>
              </a:solidFill>
              <a:latin typeface="Proxima Nova"/>
              <a:ea typeface="Proxima Nova"/>
              <a:cs typeface="Proxima Nova"/>
              <a:sym typeface="Proxima Nova"/>
            </a:endParaRPr>
          </a:p>
        </p:txBody>
      </p:sp>
      <p:pic>
        <p:nvPicPr>
          <p:cNvPr id="568" name="Google Shape;568;g267a4dc7e45_0_370"/>
          <p:cNvPicPr preferRelativeResize="0"/>
          <p:nvPr/>
        </p:nvPicPr>
        <p:blipFill rotWithShape="1">
          <a:blip r:embed="rId3">
            <a:alphaModFix/>
          </a:blip>
          <a:srcRect l="9157" t="29729" r="8928" b="27573"/>
          <a:stretch/>
        </p:blipFill>
        <p:spPr>
          <a:xfrm>
            <a:off x="9538204" y="5966640"/>
            <a:ext cx="2494874" cy="523201"/>
          </a:xfrm>
          <a:prstGeom prst="rect">
            <a:avLst/>
          </a:prstGeom>
          <a:noFill/>
          <a:ln>
            <a:noFill/>
          </a:ln>
        </p:spPr>
      </p:pic>
      <p:sp>
        <p:nvSpPr>
          <p:cNvPr id="569" name="Google Shape;569;g267a4dc7e45_0_370"/>
          <p:cNvSpPr/>
          <p:nvPr/>
        </p:nvSpPr>
        <p:spPr>
          <a:xfrm>
            <a:off x="0" y="6600200"/>
            <a:ext cx="12192000" cy="257700"/>
          </a:xfrm>
          <a:prstGeom prst="rect">
            <a:avLst/>
          </a:prstGeom>
          <a:solidFill>
            <a:srgbClr val="2A3B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0" name="Google Shape;570;g267a4dc7e45_0_370"/>
          <p:cNvPicPr preferRelativeResize="0"/>
          <p:nvPr/>
        </p:nvPicPr>
        <p:blipFill>
          <a:blip r:embed="rId4">
            <a:alphaModFix/>
          </a:blip>
          <a:stretch>
            <a:fillRect/>
          </a:stretch>
        </p:blipFill>
        <p:spPr>
          <a:xfrm>
            <a:off x="152400" y="1522250"/>
            <a:ext cx="7276657" cy="4029113"/>
          </a:xfrm>
          <a:prstGeom prst="rect">
            <a:avLst/>
          </a:prstGeom>
          <a:noFill/>
          <a:ln>
            <a:noFill/>
          </a:ln>
        </p:spPr>
      </p:pic>
      <p:pic>
        <p:nvPicPr>
          <p:cNvPr id="571" name="Google Shape;571;g267a4dc7e45_0_370"/>
          <p:cNvPicPr preferRelativeResize="0"/>
          <p:nvPr/>
        </p:nvPicPr>
        <p:blipFill>
          <a:blip r:embed="rId5">
            <a:alphaModFix/>
          </a:blip>
          <a:stretch>
            <a:fillRect/>
          </a:stretch>
        </p:blipFill>
        <p:spPr>
          <a:xfrm>
            <a:off x="152400" y="1522250"/>
            <a:ext cx="7620933" cy="4029124"/>
          </a:xfrm>
          <a:prstGeom prst="rect">
            <a:avLst/>
          </a:prstGeom>
          <a:noFill/>
          <a:ln>
            <a:noFill/>
          </a:ln>
        </p:spPr>
      </p:pic>
      <p:sp>
        <p:nvSpPr>
          <p:cNvPr id="572" name="Google Shape;572;g267a4dc7e45_0_370"/>
          <p:cNvSpPr txBox="1"/>
          <p:nvPr/>
        </p:nvSpPr>
        <p:spPr>
          <a:xfrm>
            <a:off x="7879350" y="1522250"/>
            <a:ext cx="4431600" cy="477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highlight>
                  <a:srgbClr val="FFFFFF"/>
                </a:highlight>
                <a:latin typeface="Proxima Nova"/>
                <a:ea typeface="Proxima Nova"/>
                <a:cs typeface="Proxima Nova"/>
                <a:sym typeface="Proxima Nova"/>
              </a:rPr>
              <a:t>(</a:t>
            </a:r>
            <a:r>
              <a:rPr lang="en-US" sz="1800" b="1" i="1">
                <a:solidFill>
                  <a:schemeClr val="dk1"/>
                </a:solidFill>
                <a:highlight>
                  <a:srgbClr val="FFFFFF"/>
                </a:highlight>
                <a:latin typeface="Proxima Nova"/>
                <a:ea typeface="Proxima Nova"/>
                <a:cs typeface="Proxima Nova"/>
                <a:sym typeface="Proxima Nova"/>
              </a:rPr>
              <a:t>This is) the result of statewide collaboration, partnership, and hard work by our economic development community, including but not limited to: </a:t>
            </a:r>
            <a:endParaRPr sz="1800" b="1" i="1">
              <a:solidFill>
                <a:schemeClr val="dk1"/>
              </a:solidFill>
              <a:highlight>
                <a:srgbClr val="FFFFFF"/>
              </a:highlight>
              <a:latin typeface="Proxima Nova"/>
              <a:ea typeface="Proxima Nova"/>
              <a:cs typeface="Proxima Nova"/>
              <a:sym typeface="Proxima Nova"/>
            </a:endParaRPr>
          </a:p>
          <a:p>
            <a:pPr marL="457200" lvl="0" indent="-317500" algn="l" rtl="0">
              <a:lnSpc>
                <a:spcPct val="115000"/>
              </a:lnSpc>
              <a:spcBef>
                <a:spcPts val="1200"/>
              </a:spcBef>
              <a:spcAft>
                <a:spcPts val="0"/>
              </a:spcAft>
              <a:buClr>
                <a:srgbClr val="333333"/>
              </a:buClr>
              <a:buSzPts val="1400"/>
              <a:buFont typeface="Proxima Nova"/>
              <a:buChar char="●"/>
            </a:pPr>
            <a:r>
              <a:rPr lang="en-US" i="1">
                <a:solidFill>
                  <a:schemeClr val="dk1"/>
                </a:solidFill>
                <a:highlight>
                  <a:srgbClr val="FFFFFF"/>
                </a:highlight>
                <a:latin typeface="Proxima Nova"/>
                <a:ea typeface="Proxima Nova"/>
                <a:cs typeface="Proxima Nova"/>
                <a:sym typeface="Proxima Nova"/>
              </a:rPr>
              <a:t>myFutureNC</a:t>
            </a:r>
            <a:endParaRPr i="1">
              <a:solidFill>
                <a:schemeClr val="dk1"/>
              </a:solidFill>
              <a:highlight>
                <a:srgbClr val="FFFFFF"/>
              </a:highlight>
              <a:latin typeface="Proxima Nova"/>
              <a:ea typeface="Proxima Nova"/>
              <a:cs typeface="Proxima Nova"/>
              <a:sym typeface="Proxima Nova"/>
            </a:endParaRPr>
          </a:p>
          <a:p>
            <a:pPr marL="457200" lvl="0" indent="-323850" algn="l" rtl="0">
              <a:lnSpc>
                <a:spcPct val="115000"/>
              </a:lnSpc>
              <a:spcBef>
                <a:spcPts val="0"/>
              </a:spcBef>
              <a:spcAft>
                <a:spcPts val="0"/>
              </a:spcAft>
              <a:buClr>
                <a:srgbClr val="38761D"/>
              </a:buClr>
              <a:buSzPts val="1500"/>
              <a:buFont typeface="Proxima Nova"/>
              <a:buChar char="●"/>
            </a:pPr>
            <a:r>
              <a:rPr lang="en-US" sz="1500" b="1" i="1">
                <a:solidFill>
                  <a:srgbClr val="38761D"/>
                </a:solidFill>
                <a:highlight>
                  <a:srgbClr val="FFFF00"/>
                </a:highlight>
                <a:latin typeface="Proxima Nova"/>
                <a:ea typeface="Proxima Nova"/>
                <a:cs typeface="Proxima Nova"/>
                <a:sym typeface="Proxima Nova"/>
              </a:rPr>
              <a:t>North Carolina Community College System</a:t>
            </a:r>
            <a:endParaRPr sz="1500" b="1" i="1">
              <a:solidFill>
                <a:srgbClr val="38761D"/>
              </a:solidFill>
              <a:highlight>
                <a:srgbClr val="FFFF00"/>
              </a:highlight>
              <a:latin typeface="Proxima Nova"/>
              <a:ea typeface="Proxima Nova"/>
              <a:cs typeface="Proxima Nova"/>
              <a:sym typeface="Proxima Nova"/>
            </a:endParaRPr>
          </a:p>
          <a:p>
            <a:pPr marL="457200" lvl="0" indent="-317500" algn="l" rtl="0">
              <a:lnSpc>
                <a:spcPct val="115000"/>
              </a:lnSpc>
              <a:spcBef>
                <a:spcPts val="0"/>
              </a:spcBef>
              <a:spcAft>
                <a:spcPts val="0"/>
              </a:spcAft>
              <a:buClr>
                <a:srgbClr val="333333"/>
              </a:buClr>
              <a:buSzPts val="1400"/>
              <a:buFont typeface="Proxima Nova"/>
              <a:buChar char="●"/>
            </a:pPr>
            <a:r>
              <a:rPr lang="en-US" i="1">
                <a:solidFill>
                  <a:schemeClr val="dk1"/>
                </a:solidFill>
                <a:highlight>
                  <a:srgbClr val="FFFFFF"/>
                </a:highlight>
                <a:latin typeface="Proxima Nova"/>
                <a:ea typeface="Proxima Nova"/>
                <a:cs typeface="Proxima Nova"/>
                <a:sym typeface="Proxima Nova"/>
              </a:rPr>
              <a:t>North Carolina Regional Councils of Governments</a:t>
            </a:r>
            <a:endParaRPr i="1">
              <a:solidFill>
                <a:schemeClr val="dk1"/>
              </a:solidFill>
              <a:highlight>
                <a:srgbClr val="FFFFFF"/>
              </a:highlight>
              <a:latin typeface="Proxima Nova"/>
              <a:ea typeface="Proxima Nova"/>
              <a:cs typeface="Proxima Nova"/>
              <a:sym typeface="Proxima Nova"/>
            </a:endParaRPr>
          </a:p>
          <a:p>
            <a:pPr marL="457200" lvl="0" indent="-317500" algn="l" rtl="0">
              <a:lnSpc>
                <a:spcPct val="115000"/>
              </a:lnSpc>
              <a:spcBef>
                <a:spcPts val="0"/>
              </a:spcBef>
              <a:spcAft>
                <a:spcPts val="0"/>
              </a:spcAft>
              <a:buClr>
                <a:srgbClr val="333333"/>
              </a:buClr>
              <a:buSzPts val="1400"/>
              <a:buFont typeface="Proxima Nova"/>
              <a:buChar char="●"/>
            </a:pPr>
            <a:r>
              <a:rPr lang="en-US" i="1">
                <a:solidFill>
                  <a:schemeClr val="dk1"/>
                </a:solidFill>
                <a:highlight>
                  <a:srgbClr val="FFFFFF"/>
                </a:highlight>
                <a:latin typeface="Proxima Nova"/>
                <a:ea typeface="Proxima Nova"/>
                <a:cs typeface="Proxima Nova"/>
                <a:sym typeface="Proxima Nova"/>
              </a:rPr>
              <a:t>North Carolina’s 20 Local Workforce Development Boards</a:t>
            </a:r>
            <a:endParaRPr i="1">
              <a:solidFill>
                <a:schemeClr val="dk1"/>
              </a:solidFill>
              <a:highlight>
                <a:srgbClr val="FFFFFF"/>
              </a:highlight>
              <a:latin typeface="Proxima Nova"/>
              <a:ea typeface="Proxima Nova"/>
              <a:cs typeface="Proxima Nova"/>
              <a:sym typeface="Proxima Nova"/>
            </a:endParaRPr>
          </a:p>
          <a:p>
            <a:pPr marL="457200" lvl="0" indent="-317500" algn="l" rtl="0">
              <a:lnSpc>
                <a:spcPct val="115000"/>
              </a:lnSpc>
              <a:spcBef>
                <a:spcPts val="0"/>
              </a:spcBef>
              <a:spcAft>
                <a:spcPts val="0"/>
              </a:spcAft>
              <a:buClr>
                <a:srgbClr val="333333"/>
              </a:buClr>
              <a:buSzPts val="1400"/>
              <a:buFont typeface="Proxima Nova"/>
              <a:buChar char="●"/>
            </a:pPr>
            <a:r>
              <a:rPr lang="en-US" i="1">
                <a:solidFill>
                  <a:schemeClr val="dk1"/>
                </a:solidFill>
                <a:highlight>
                  <a:schemeClr val="lt1"/>
                </a:highlight>
                <a:latin typeface="Proxima Nova"/>
                <a:ea typeface="Proxima Nova"/>
                <a:cs typeface="Proxima Nova"/>
                <a:sym typeface="Proxima Nova"/>
              </a:rPr>
              <a:t>North Carolina’s </a:t>
            </a:r>
            <a:r>
              <a:rPr lang="en-US" i="1">
                <a:solidFill>
                  <a:schemeClr val="dk1"/>
                </a:solidFill>
                <a:highlight>
                  <a:srgbClr val="FFFFFF"/>
                </a:highlight>
                <a:latin typeface="Proxima Nova"/>
                <a:ea typeface="Proxima Nova"/>
                <a:cs typeface="Proxima Nova"/>
                <a:sym typeface="Proxima Nova"/>
              </a:rPr>
              <a:t>100 Counties</a:t>
            </a:r>
            <a:endParaRPr i="1">
              <a:solidFill>
                <a:schemeClr val="dk1"/>
              </a:solidFill>
              <a:highlight>
                <a:srgbClr val="FFFFFF"/>
              </a:highlight>
              <a:latin typeface="Proxima Nova"/>
              <a:ea typeface="Proxima Nova"/>
              <a:cs typeface="Proxima Nova"/>
              <a:sym typeface="Proxima Nova"/>
            </a:endParaRPr>
          </a:p>
          <a:p>
            <a:pPr marL="457200" lvl="0" indent="-317500" algn="l" rtl="0">
              <a:lnSpc>
                <a:spcPct val="115000"/>
              </a:lnSpc>
              <a:spcBef>
                <a:spcPts val="0"/>
              </a:spcBef>
              <a:spcAft>
                <a:spcPts val="0"/>
              </a:spcAft>
              <a:buClr>
                <a:srgbClr val="333333"/>
              </a:buClr>
              <a:buSzPts val="1400"/>
              <a:buFont typeface="Proxima Nova"/>
              <a:buChar char="●"/>
            </a:pPr>
            <a:r>
              <a:rPr lang="en-US" i="1">
                <a:solidFill>
                  <a:schemeClr val="dk1"/>
                </a:solidFill>
                <a:highlight>
                  <a:srgbClr val="FFFFFF"/>
                </a:highlight>
                <a:latin typeface="Proxima Nova"/>
                <a:ea typeface="Proxima Nova"/>
                <a:cs typeface="Proxima Nova"/>
                <a:sym typeface="Proxima Nova"/>
              </a:rPr>
              <a:t>North Carolina’s 552 Municipalities</a:t>
            </a:r>
            <a:endParaRPr i="1">
              <a:solidFill>
                <a:schemeClr val="dk1"/>
              </a:solidFill>
              <a:highlight>
                <a:srgbClr val="FFFFFF"/>
              </a:highlight>
              <a:latin typeface="Proxima Nova"/>
              <a:ea typeface="Proxima Nova"/>
              <a:cs typeface="Proxima Nova"/>
              <a:sym typeface="Proxima Nova"/>
            </a:endParaRPr>
          </a:p>
          <a:p>
            <a:pPr marL="457200" lvl="0" indent="-317500" algn="l" rtl="0">
              <a:lnSpc>
                <a:spcPct val="115000"/>
              </a:lnSpc>
              <a:spcBef>
                <a:spcPts val="0"/>
              </a:spcBef>
              <a:spcAft>
                <a:spcPts val="0"/>
              </a:spcAft>
              <a:buClr>
                <a:srgbClr val="333333"/>
              </a:buClr>
              <a:buSzPts val="1400"/>
              <a:buFont typeface="Proxima Nova"/>
              <a:buChar char="●"/>
            </a:pPr>
            <a:r>
              <a:rPr lang="en-US" i="1">
                <a:solidFill>
                  <a:schemeClr val="dk1"/>
                </a:solidFill>
                <a:highlight>
                  <a:srgbClr val="FFFFFF"/>
                </a:highlight>
                <a:latin typeface="Proxima Nova"/>
                <a:ea typeface="Proxima Nova"/>
                <a:cs typeface="Proxima Nova"/>
                <a:sym typeface="Proxima Nova"/>
              </a:rPr>
              <a:t>The University of North Carolina System</a:t>
            </a:r>
            <a:endParaRPr i="1">
              <a:solidFill>
                <a:schemeClr val="dk1"/>
              </a:solidFill>
              <a:highlight>
                <a:srgbClr val="FFFFFF"/>
              </a:highlight>
              <a:latin typeface="Proxima Nova"/>
              <a:ea typeface="Proxima Nova"/>
              <a:cs typeface="Proxima Nova"/>
              <a:sym typeface="Proxima Nova"/>
            </a:endParaRPr>
          </a:p>
          <a:p>
            <a:pPr marL="0" lvl="0" indent="0" algn="l" rtl="0">
              <a:lnSpc>
                <a:spcPct val="115000"/>
              </a:lnSpc>
              <a:spcBef>
                <a:spcPts val="1200"/>
              </a:spcBef>
              <a:spcAft>
                <a:spcPts val="0"/>
              </a:spcAft>
              <a:buNone/>
            </a:pPr>
            <a:r>
              <a:rPr lang="en-US" b="1" i="1">
                <a:solidFill>
                  <a:schemeClr val="dk1"/>
                </a:solidFill>
                <a:highlight>
                  <a:srgbClr val="FFFFFF"/>
                </a:highlight>
                <a:latin typeface="Proxima Nova"/>
                <a:ea typeface="Proxima Nova"/>
                <a:cs typeface="Proxima Nova"/>
                <a:sym typeface="Proxima Nova"/>
              </a:rPr>
              <a:t>  –Statement from </a:t>
            </a:r>
            <a:r>
              <a:rPr lang="en-US" b="1">
                <a:solidFill>
                  <a:schemeClr val="dk1"/>
                </a:solidFill>
                <a:highlight>
                  <a:srgbClr val="FFFFFF"/>
                </a:highlight>
                <a:latin typeface="Proxima Nova"/>
                <a:ea typeface="Proxima Nova"/>
                <a:cs typeface="Proxima Nova"/>
                <a:sym typeface="Proxima Nova"/>
              </a:rPr>
              <a:t>Commerce Secretary Machelle Baker Sanders (</a:t>
            </a:r>
            <a:r>
              <a:rPr lang="en-US" b="1" u="sng">
                <a:solidFill>
                  <a:schemeClr val="hlink"/>
                </a:solidFill>
                <a:highlight>
                  <a:srgbClr val="FFFFFF"/>
                </a:highlight>
                <a:latin typeface="Proxima Nova"/>
                <a:ea typeface="Proxima Nova"/>
                <a:cs typeface="Proxima Nova"/>
                <a:sym typeface="Proxima Nova"/>
                <a:hlinkClick r:id="rId6"/>
              </a:rPr>
              <a:t>LINK</a:t>
            </a:r>
            <a:r>
              <a:rPr lang="en-US" b="1">
                <a:solidFill>
                  <a:schemeClr val="dk1"/>
                </a:solidFill>
                <a:highlight>
                  <a:srgbClr val="FFFFFF"/>
                </a:highlight>
                <a:latin typeface="Proxima Nova"/>
                <a:ea typeface="Proxima Nova"/>
                <a:cs typeface="Proxima Nova"/>
                <a:sym typeface="Proxima Nova"/>
              </a:rPr>
              <a:t>)  </a:t>
            </a:r>
            <a:endParaRPr b="1" i="1">
              <a:solidFill>
                <a:schemeClr val="dk1"/>
              </a:solidFill>
              <a:highlight>
                <a:srgbClr val="FFFFFF"/>
              </a:highlight>
              <a:latin typeface="Proxima Nova"/>
              <a:ea typeface="Proxima Nova"/>
              <a:cs typeface="Proxima Nova"/>
              <a:sym typeface="Proxima Nova"/>
            </a:endParaRPr>
          </a:p>
          <a:p>
            <a:pPr marL="0" lvl="0" indent="0" algn="l" rtl="0">
              <a:spcBef>
                <a:spcPts val="1200"/>
              </a:spcBef>
              <a:spcAft>
                <a:spcPts val="0"/>
              </a:spcAft>
              <a:buNone/>
            </a:pPr>
            <a:endParaRPr sz="1800" i="1">
              <a:solidFill>
                <a:schemeClr val="dk1"/>
              </a:solidFill>
              <a:highlight>
                <a:srgbClr val="FFFFFF"/>
              </a:highlight>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25fc80ca776_0_176"/>
          <p:cNvSpPr/>
          <p:nvPr/>
        </p:nvSpPr>
        <p:spPr>
          <a:xfrm>
            <a:off x="9082631" y="1878731"/>
            <a:ext cx="2469300" cy="1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578" name="Google Shape;578;g25fc80ca776_0_176"/>
          <p:cNvSpPr txBox="1"/>
          <p:nvPr/>
        </p:nvSpPr>
        <p:spPr>
          <a:xfrm>
            <a:off x="320800" y="1258650"/>
            <a:ext cx="11418300" cy="1302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2200">
                <a:latin typeface="Proxima Nova"/>
                <a:ea typeface="Proxima Nova"/>
                <a:cs typeface="Proxima Nova"/>
                <a:sym typeface="Proxima Nova"/>
              </a:rPr>
              <a:t>To ensure North Carolina remains economically competitive now and into the future, we must meet the state’s educational attainment goal – to have 2 million North Carolinians aged 25-44 hold an industry-valued credential or postsecondary degree by 2030.</a:t>
            </a:r>
            <a:endParaRPr sz="2200">
              <a:latin typeface="Proxima Nova"/>
              <a:ea typeface="Proxima Nova"/>
              <a:cs typeface="Proxima Nova"/>
              <a:sym typeface="Proxima Nova"/>
            </a:endParaRPr>
          </a:p>
        </p:txBody>
      </p:sp>
      <p:sp>
        <p:nvSpPr>
          <p:cNvPr id="579" name="Google Shape;579;g25fc80ca776_0_176"/>
          <p:cNvSpPr txBox="1"/>
          <p:nvPr/>
        </p:nvSpPr>
        <p:spPr>
          <a:xfrm>
            <a:off x="0" y="298050"/>
            <a:ext cx="11014200" cy="861900"/>
          </a:xfrm>
          <a:prstGeom prst="rect">
            <a:avLst/>
          </a:prstGeom>
          <a:solidFill>
            <a:srgbClr val="CEF03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sp>
        <p:nvSpPr>
          <p:cNvPr id="580" name="Google Shape;580;g25fc80ca776_0_176"/>
          <p:cNvSpPr txBox="1"/>
          <p:nvPr/>
        </p:nvSpPr>
        <p:spPr>
          <a:xfrm>
            <a:off x="0" y="298050"/>
            <a:ext cx="10837500" cy="861900"/>
          </a:xfrm>
          <a:prstGeom prst="rect">
            <a:avLst/>
          </a:prstGeom>
          <a:solidFill>
            <a:srgbClr val="B5D33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cxnSp>
        <p:nvCxnSpPr>
          <p:cNvPr id="581" name="Google Shape;581;g25fc80ca776_0_176"/>
          <p:cNvCxnSpPr/>
          <p:nvPr/>
        </p:nvCxnSpPr>
        <p:spPr>
          <a:xfrm>
            <a:off x="0" y="298050"/>
            <a:ext cx="5116800" cy="13800"/>
          </a:xfrm>
          <a:prstGeom prst="straightConnector1">
            <a:avLst/>
          </a:prstGeom>
          <a:noFill/>
          <a:ln w="76200" cap="flat" cmpd="sng">
            <a:solidFill>
              <a:srgbClr val="2A3B78"/>
            </a:solidFill>
            <a:prstDash val="solid"/>
            <a:round/>
            <a:headEnd type="none" w="med" len="med"/>
            <a:tailEnd type="none" w="med" len="med"/>
          </a:ln>
        </p:spPr>
      </p:cxnSp>
      <p:sp>
        <p:nvSpPr>
          <p:cNvPr id="582" name="Google Shape;582;g25fc80ca776_0_176"/>
          <p:cNvSpPr txBox="1"/>
          <p:nvPr/>
        </p:nvSpPr>
        <p:spPr>
          <a:xfrm>
            <a:off x="574028" y="386077"/>
            <a:ext cx="61761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b="1">
                <a:latin typeface="Proxima Nova"/>
                <a:ea typeface="Proxima Nova"/>
                <a:cs typeface="Proxima Nova"/>
                <a:sym typeface="Proxima Nova"/>
              </a:rPr>
              <a:t>OUR GOAL - </a:t>
            </a:r>
            <a:r>
              <a:rPr lang="en-US" sz="3300">
                <a:latin typeface="Proxima Nova"/>
                <a:ea typeface="Proxima Nova"/>
                <a:cs typeface="Proxima Nova"/>
                <a:sym typeface="Proxima Nova"/>
              </a:rPr>
              <a:t>HOUSE BILL 664</a:t>
            </a:r>
            <a:endParaRPr sz="3300">
              <a:latin typeface="Proxima Nova"/>
              <a:ea typeface="Proxima Nova"/>
              <a:cs typeface="Proxima Nova"/>
              <a:sym typeface="Proxima Nova"/>
            </a:endParaRPr>
          </a:p>
        </p:txBody>
      </p:sp>
      <p:pic>
        <p:nvPicPr>
          <p:cNvPr id="583" name="Google Shape;583;g25fc80ca776_0_176"/>
          <p:cNvPicPr preferRelativeResize="0"/>
          <p:nvPr/>
        </p:nvPicPr>
        <p:blipFill rotWithShape="1">
          <a:blip r:embed="rId3">
            <a:alphaModFix/>
          </a:blip>
          <a:srcRect l="4625" t="9706"/>
          <a:stretch/>
        </p:blipFill>
        <p:spPr>
          <a:xfrm>
            <a:off x="2544775" y="2941949"/>
            <a:ext cx="6899250" cy="2580400"/>
          </a:xfrm>
          <a:prstGeom prst="rect">
            <a:avLst/>
          </a:prstGeom>
          <a:noFill/>
          <a:ln>
            <a:noFill/>
          </a:ln>
        </p:spPr>
      </p:pic>
      <p:pic>
        <p:nvPicPr>
          <p:cNvPr id="584" name="Google Shape;584;g25fc80ca776_0_176"/>
          <p:cNvPicPr preferRelativeResize="0"/>
          <p:nvPr/>
        </p:nvPicPr>
        <p:blipFill rotWithShape="1">
          <a:blip r:embed="rId4">
            <a:alphaModFix/>
          </a:blip>
          <a:srcRect l="9157" t="29728" r="8928" b="27576"/>
          <a:stretch/>
        </p:blipFill>
        <p:spPr>
          <a:xfrm>
            <a:off x="9538204" y="5966640"/>
            <a:ext cx="2494874" cy="523201"/>
          </a:xfrm>
          <a:prstGeom prst="rect">
            <a:avLst/>
          </a:prstGeom>
          <a:noFill/>
          <a:ln>
            <a:noFill/>
          </a:ln>
        </p:spPr>
      </p:pic>
      <p:sp>
        <p:nvSpPr>
          <p:cNvPr id="585" name="Google Shape;585;g25fc80ca776_0_176"/>
          <p:cNvSpPr/>
          <p:nvPr/>
        </p:nvSpPr>
        <p:spPr>
          <a:xfrm>
            <a:off x="0" y="6600200"/>
            <a:ext cx="12192000" cy="257700"/>
          </a:xfrm>
          <a:prstGeom prst="rect">
            <a:avLst/>
          </a:prstGeom>
          <a:solidFill>
            <a:srgbClr val="2A3B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25fc80ca776_0_188"/>
          <p:cNvSpPr txBox="1"/>
          <p:nvPr/>
        </p:nvSpPr>
        <p:spPr>
          <a:xfrm>
            <a:off x="1" y="234867"/>
            <a:ext cx="8349600" cy="492300"/>
          </a:xfrm>
          <a:prstGeom prst="rect">
            <a:avLst/>
          </a:prstGeom>
          <a:noFill/>
          <a:ln>
            <a:noFill/>
          </a:ln>
        </p:spPr>
        <p:txBody>
          <a:bodyPr spcFirstLastPara="1" wrap="square" lIns="91425" tIns="45700" rIns="91425" bIns="45700" anchor="b" anchorCtr="0">
            <a:normAutofit lnSpcReduction="10000"/>
          </a:bodyPr>
          <a:lstStyle/>
          <a:p>
            <a:pPr marL="0" marR="0" lvl="0" indent="0" algn="ctr" rtl="0">
              <a:lnSpc>
                <a:spcPct val="90000"/>
              </a:lnSpc>
              <a:spcBef>
                <a:spcPts val="0"/>
              </a:spcBef>
              <a:spcAft>
                <a:spcPts val="0"/>
              </a:spcAft>
              <a:buClr>
                <a:srgbClr val="1E2C4B"/>
              </a:buClr>
              <a:buSzPts val="3200"/>
              <a:buFont typeface="Arial"/>
              <a:buNone/>
            </a:pPr>
            <a:r>
              <a:rPr lang="en-US" sz="3200" b="1" i="0" u="none" strike="noStrike" cap="none">
                <a:solidFill>
                  <a:srgbClr val="1E2C4B"/>
                </a:solidFill>
                <a:latin typeface="Proxima Nova"/>
                <a:ea typeface="Proxima Nova"/>
                <a:cs typeface="Proxima Nova"/>
                <a:sym typeface="Proxima Nova"/>
              </a:rPr>
              <a:t>myFutureNC Leadership</a:t>
            </a:r>
            <a:endParaRPr sz="1500" i="0" u="none" strike="noStrike" cap="none">
              <a:solidFill>
                <a:srgbClr val="000000"/>
              </a:solidFill>
              <a:latin typeface="Proxima Nova"/>
              <a:ea typeface="Proxima Nova"/>
              <a:cs typeface="Proxima Nova"/>
              <a:sym typeface="Proxima Nova"/>
            </a:endParaRPr>
          </a:p>
        </p:txBody>
      </p:sp>
      <p:sp>
        <p:nvSpPr>
          <p:cNvPr id="591" name="Google Shape;591;g25fc80ca776_0_188"/>
          <p:cNvSpPr txBox="1"/>
          <p:nvPr/>
        </p:nvSpPr>
        <p:spPr>
          <a:xfrm>
            <a:off x="297625" y="1052400"/>
            <a:ext cx="7794900" cy="13251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5293"/>
              </a:buClr>
              <a:buSzPts val="1600"/>
              <a:buFont typeface="Arial"/>
              <a:buNone/>
            </a:pPr>
            <a:r>
              <a:rPr lang="en-US" sz="1800" i="0" u="none" strike="noStrike" cap="none">
                <a:solidFill>
                  <a:schemeClr val="dk1"/>
                </a:solidFill>
                <a:latin typeface="Proxima Nova"/>
                <a:ea typeface="Proxima Nova"/>
                <a:cs typeface="Proxima Nova"/>
                <a:sym typeface="Proxima Nova"/>
              </a:rPr>
              <a:t>Governed by a </a:t>
            </a:r>
            <a:r>
              <a:rPr lang="en-US" sz="1800" b="1" i="0" u="none" strike="noStrike" cap="none">
                <a:solidFill>
                  <a:schemeClr val="dk1"/>
                </a:solidFill>
                <a:latin typeface="Proxima Nova"/>
                <a:ea typeface="Proxima Nova"/>
                <a:cs typeface="Proxima Nova"/>
                <a:sym typeface="Proxima Nova"/>
              </a:rPr>
              <a:t>cross-sector board of directors </a:t>
            </a:r>
            <a:r>
              <a:rPr lang="en-US" sz="1800" i="0" u="none" strike="noStrike" cap="none">
                <a:solidFill>
                  <a:schemeClr val="dk1"/>
                </a:solidFill>
                <a:latin typeface="Proxima Nova"/>
                <a:ea typeface="Proxima Nova"/>
                <a:cs typeface="Proxima Nova"/>
                <a:sym typeface="Proxima Nova"/>
              </a:rPr>
              <a:t>comprised of NC education sector heads, policymakers, philanthropists, and business leaders.  Additionally, the myFutureNC </a:t>
            </a:r>
            <a:r>
              <a:rPr lang="en-US" sz="1800" i="1" u="none" strike="noStrike" cap="none">
                <a:solidFill>
                  <a:schemeClr val="dk1"/>
                </a:solidFill>
                <a:latin typeface="Proxima Nova"/>
                <a:ea typeface="Proxima Nova"/>
                <a:cs typeface="Proxima Nova"/>
                <a:sym typeface="Proxima Nova"/>
              </a:rPr>
              <a:t>Advisory Board of Commissioners</a:t>
            </a:r>
            <a:r>
              <a:rPr lang="en-US" sz="1800" i="0" u="none" strike="noStrike" cap="none">
                <a:solidFill>
                  <a:schemeClr val="dk1"/>
                </a:solidFill>
                <a:latin typeface="Proxima Nova"/>
                <a:ea typeface="Proxima Nova"/>
                <a:cs typeface="Proxima Nova"/>
                <a:sym typeface="Proxima Nova"/>
              </a:rPr>
              <a:t> includes </a:t>
            </a:r>
            <a:r>
              <a:rPr lang="en-US" sz="1800" b="1">
                <a:solidFill>
                  <a:schemeClr val="dk1"/>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60</a:t>
            </a:r>
            <a:r>
              <a:rPr lang="en-US" sz="1800" b="1" i="0" u="none" strike="noStrike" cap="none">
                <a:solidFill>
                  <a:schemeClr val="dk1"/>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individuals</a:t>
            </a:r>
            <a:r>
              <a:rPr lang="en-US" sz="1800" i="0" u="none" strike="noStrike" cap="none">
                <a:solidFill>
                  <a:schemeClr val="dk1"/>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representing </a:t>
            </a:r>
            <a:r>
              <a:rPr lang="en-US" sz="1800" b="1" i="0" u="none" strike="noStrike" cap="none">
                <a:solidFill>
                  <a:schemeClr val="dk1"/>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3</a:t>
            </a:r>
            <a:r>
              <a:rPr lang="en-US" sz="1800" b="1">
                <a:solidFill>
                  <a:schemeClr val="dk1"/>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6</a:t>
            </a:r>
            <a:r>
              <a:rPr lang="en-US" sz="1800" b="1" i="0" u="none" strike="noStrike" cap="none">
                <a:solidFill>
                  <a:schemeClr val="dk1"/>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North Carolina counties</a:t>
            </a:r>
            <a:r>
              <a:rPr lang="en-US" sz="1800" i="0" u="none" strike="noStrike" cap="none">
                <a:solidFill>
                  <a:schemeClr val="dk1"/>
                </a:solidFill>
                <a:latin typeface="Proxima Nova"/>
                <a:ea typeface="Proxima Nova"/>
                <a:cs typeface="Proxima Nova"/>
                <a:sym typeface="Proxima Nov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t>
            </a:r>
            <a:endParaRPr sz="1800" i="0" u="none" strike="noStrike" cap="none">
              <a:solidFill>
                <a:schemeClr val="dk1"/>
              </a:solidFill>
              <a:latin typeface="Proxima Nova"/>
              <a:ea typeface="Proxima Nova"/>
              <a:cs typeface="Proxima Nova"/>
              <a:sym typeface="Proxima Nova"/>
            </a:endParaRPr>
          </a:p>
        </p:txBody>
      </p:sp>
      <p:sp>
        <p:nvSpPr>
          <p:cNvPr id="592" name="Google Shape;592;g25fc80ca776_0_188"/>
          <p:cNvSpPr/>
          <p:nvPr/>
        </p:nvSpPr>
        <p:spPr>
          <a:xfrm rot="10800000" flipH="1">
            <a:off x="220192" y="2563519"/>
            <a:ext cx="7909200" cy="18300"/>
          </a:xfrm>
          <a:prstGeom prst="rect">
            <a:avLst/>
          </a:prstGeom>
          <a:solidFill>
            <a:srgbClr val="70A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593" name="Google Shape;593;g25fc80ca776_0_188"/>
          <p:cNvSpPr/>
          <p:nvPr/>
        </p:nvSpPr>
        <p:spPr>
          <a:xfrm>
            <a:off x="8349673" y="0"/>
            <a:ext cx="3840900" cy="6858000"/>
          </a:xfrm>
          <a:prstGeom prst="rect">
            <a:avLst/>
          </a:prstGeom>
          <a:solidFill>
            <a:srgbClr val="1E2C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94" name="Google Shape;594;g25fc80ca776_0_188"/>
          <p:cNvSpPr txBox="1"/>
          <p:nvPr/>
        </p:nvSpPr>
        <p:spPr>
          <a:xfrm>
            <a:off x="8349672" y="809667"/>
            <a:ext cx="3840900" cy="597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a:solidFill>
                  <a:schemeClr val="lt1"/>
                </a:solidFill>
                <a:latin typeface="Proxima Nova"/>
                <a:ea typeface="Proxima Nova"/>
                <a:cs typeface="Proxima Nova"/>
                <a:sym typeface="Proxima Nova"/>
              </a:rPr>
              <a:t>John A. Fraley</a:t>
            </a:r>
            <a:r>
              <a:rPr lang="en-US" sz="1500" i="0" u="none" strike="noStrike" cap="none">
                <a:solidFill>
                  <a:schemeClr val="lt1"/>
                </a:solidFill>
                <a:latin typeface="Proxima Nova"/>
                <a:ea typeface="Proxima Nova"/>
                <a:cs typeface="Proxima Nova"/>
                <a:sym typeface="Proxima Nova"/>
              </a:rPr>
              <a:t>, Chair</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b="1" i="0" u="none" strike="noStrike" cap="none">
                <a:solidFill>
                  <a:schemeClr val="lt1"/>
                </a:solidFill>
                <a:latin typeface="Proxima Nova"/>
                <a:ea typeface="Proxima Nova"/>
                <a:cs typeface="Proxima Nova"/>
                <a:sym typeface="Proxima Nova"/>
              </a:rPr>
              <a:t>Lynn Good</a:t>
            </a:r>
            <a:r>
              <a:rPr lang="en-US" sz="1500" i="0" u="none" strike="noStrike" cap="none">
                <a:solidFill>
                  <a:schemeClr val="lt1"/>
                </a:solidFill>
                <a:latin typeface="Proxima Nova"/>
                <a:ea typeface="Proxima Nova"/>
                <a:cs typeface="Proxima Nova"/>
                <a:sym typeface="Proxima Nova"/>
              </a:rPr>
              <a:t>, Vice</a:t>
            </a:r>
            <a:r>
              <a:rPr lang="en-US" sz="1500">
                <a:solidFill>
                  <a:schemeClr val="lt1"/>
                </a:solidFill>
                <a:latin typeface="Proxima Nova"/>
                <a:ea typeface="Proxima Nova"/>
                <a:cs typeface="Proxima Nova"/>
                <a:sym typeface="Proxima Nova"/>
              </a:rPr>
              <a:t>-</a:t>
            </a:r>
            <a:r>
              <a:rPr lang="en-US" sz="1500" i="0" u="none" strike="noStrike" cap="none">
                <a:solidFill>
                  <a:schemeClr val="lt1"/>
                </a:solidFill>
                <a:latin typeface="Proxima Nova"/>
                <a:ea typeface="Proxima Nova"/>
                <a:cs typeface="Proxima Nova"/>
                <a:sym typeface="Proxima Nova"/>
              </a:rPr>
              <a:t>Chair</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b="1" i="0" u="none" strike="noStrike" cap="none">
                <a:solidFill>
                  <a:schemeClr val="lt1"/>
                </a:solidFill>
                <a:latin typeface="Proxima Nova"/>
                <a:ea typeface="Proxima Nova"/>
                <a:cs typeface="Proxima Nova"/>
                <a:sym typeface="Proxima Nova"/>
              </a:rPr>
              <a:t>MC Belk Pilon</a:t>
            </a:r>
            <a:r>
              <a:rPr lang="en-US" sz="1500" i="0" u="none" strike="noStrike" cap="none">
                <a:solidFill>
                  <a:schemeClr val="lt1"/>
                </a:solidFill>
                <a:latin typeface="Proxima Nova"/>
                <a:ea typeface="Proxima Nova"/>
                <a:cs typeface="Proxima Nova"/>
                <a:sym typeface="Proxima Nova"/>
              </a:rPr>
              <a:t>, Secretary and Treasurer</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endParaRPr sz="1500" i="0" u="none" strike="noStrike" cap="none">
              <a:solidFill>
                <a:schemeClr val="lt1"/>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Deanna Ballard</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Kathryn Black</a:t>
            </a:r>
            <a:endParaRPr sz="1500" i="0" u="none" strike="noStrike" cap="none">
              <a:solidFill>
                <a:schemeClr val="lt1"/>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a:solidFill>
                  <a:schemeClr val="lt1"/>
                </a:solidFill>
                <a:latin typeface="Proxima Nova"/>
                <a:ea typeface="Proxima Nova"/>
                <a:cs typeface="Proxima Nova"/>
                <a:sym typeface="Proxima Nova"/>
              </a:rPr>
              <a:t>Marshall Cherry</a:t>
            </a:r>
            <a:endParaRPr sz="1500">
              <a:solidFill>
                <a:schemeClr val="lt1"/>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a:solidFill>
                  <a:schemeClr val="lt1"/>
                </a:solidFill>
                <a:latin typeface="Proxima Nova"/>
                <a:ea typeface="Proxima Nova"/>
                <a:cs typeface="Proxima Nova"/>
                <a:sym typeface="Proxima Nova"/>
              </a:rPr>
              <a:t>Dr. Jeff Cox</a:t>
            </a:r>
            <a:endParaRPr sz="1500">
              <a:solidFill>
                <a:schemeClr val="lt1"/>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John F.A.V. Cecil</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Geoff Coltrane</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Eric C. Davis</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Ann Goodnight</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Peter Hans</a:t>
            </a:r>
            <a:endParaRPr sz="1500" i="0" u="none" strike="noStrike" cap="none">
              <a:solidFill>
                <a:schemeClr val="lt1"/>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Kevin Howell</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Rep. Donny Lambeth</a:t>
            </a:r>
            <a:endParaRPr sz="1500" i="0" u="none" strike="noStrike" cap="none">
              <a:solidFill>
                <a:schemeClr val="lt1"/>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a:solidFill>
                  <a:schemeClr val="lt1"/>
                </a:solidFill>
                <a:latin typeface="Proxima Nova"/>
                <a:ea typeface="Proxima Nova"/>
                <a:cs typeface="Proxima Nova"/>
                <a:sym typeface="Proxima Nova"/>
              </a:rPr>
              <a:t>Senator Michael Lee</a:t>
            </a:r>
            <a:endParaRPr sz="1500">
              <a:solidFill>
                <a:schemeClr val="lt1"/>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David Mounts Gonzale</a:t>
            </a:r>
            <a:r>
              <a:rPr lang="en-US" sz="1500">
                <a:solidFill>
                  <a:schemeClr val="lt1"/>
                </a:solidFill>
                <a:latin typeface="Proxima Nova"/>
                <a:ea typeface="Proxima Nova"/>
                <a:cs typeface="Proxima Nova"/>
                <a:sym typeface="Proxima Nova"/>
              </a:rPr>
              <a:t>s</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Anna Spangler Nelson</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Gary Salamido</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Machelle Baker Sanders</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Catherine Truitt</a:t>
            </a:r>
            <a:endParaRPr sz="15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300"/>
              </a:spcBef>
              <a:spcAft>
                <a:spcPts val="0"/>
              </a:spcAft>
              <a:buClr>
                <a:srgbClr val="000000"/>
              </a:buClr>
              <a:buSzPts val="1500"/>
              <a:buFont typeface="Arial"/>
              <a:buNone/>
            </a:pPr>
            <a:r>
              <a:rPr lang="en-US" sz="1500" i="0" u="none" strike="noStrike" cap="none">
                <a:solidFill>
                  <a:schemeClr val="lt1"/>
                </a:solidFill>
                <a:latin typeface="Proxima Nova"/>
                <a:ea typeface="Proxima Nova"/>
                <a:cs typeface="Proxima Nova"/>
                <a:sym typeface="Proxima Nova"/>
              </a:rPr>
              <a:t>Dr. A. Hope Williams</a:t>
            </a:r>
            <a:endParaRPr sz="1500" i="0" u="none" strike="noStrike" cap="none">
              <a:solidFill>
                <a:srgbClr val="000000"/>
              </a:solidFill>
              <a:latin typeface="Proxima Nova"/>
              <a:ea typeface="Proxima Nova"/>
              <a:cs typeface="Proxima Nova"/>
              <a:sym typeface="Proxima Nova"/>
            </a:endParaRPr>
          </a:p>
        </p:txBody>
      </p:sp>
      <p:sp>
        <p:nvSpPr>
          <p:cNvPr id="595" name="Google Shape;595;g25fc80ca776_0_188"/>
          <p:cNvSpPr/>
          <p:nvPr/>
        </p:nvSpPr>
        <p:spPr>
          <a:xfrm>
            <a:off x="9082631" y="1878731"/>
            <a:ext cx="2469300" cy="1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pic>
        <p:nvPicPr>
          <p:cNvPr id="596" name="Google Shape;596;g25fc80ca776_0_188"/>
          <p:cNvPicPr preferRelativeResize="0"/>
          <p:nvPr/>
        </p:nvPicPr>
        <p:blipFill rotWithShape="1">
          <a:blip r:embed="rId3">
            <a:alphaModFix/>
          </a:blip>
          <a:srcRect l="14985" t="14864" r="10720"/>
          <a:stretch/>
        </p:blipFill>
        <p:spPr>
          <a:xfrm>
            <a:off x="2849100" y="2794650"/>
            <a:ext cx="5288699" cy="3877926"/>
          </a:xfrm>
          <a:prstGeom prst="rect">
            <a:avLst/>
          </a:prstGeom>
          <a:noFill/>
          <a:ln>
            <a:noFill/>
          </a:ln>
        </p:spPr>
      </p:pic>
      <p:sp>
        <p:nvSpPr>
          <p:cNvPr id="597" name="Google Shape;597;g25fc80ca776_0_188"/>
          <p:cNvSpPr txBox="1"/>
          <p:nvPr/>
        </p:nvSpPr>
        <p:spPr>
          <a:xfrm>
            <a:off x="8349673" y="365448"/>
            <a:ext cx="3840900" cy="384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Proxima Nova"/>
                <a:ea typeface="Proxima Nova"/>
                <a:cs typeface="Proxima Nova"/>
                <a:sym typeface="Proxima Nova"/>
              </a:rPr>
              <a:t>Board of Directors</a:t>
            </a:r>
            <a:endParaRPr sz="1500" i="0" u="none" strike="noStrike" cap="none">
              <a:solidFill>
                <a:srgbClr val="000000"/>
              </a:solidFill>
              <a:latin typeface="Proxima Nova"/>
              <a:ea typeface="Proxima Nova"/>
              <a:cs typeface="Proxima Nova"/>
              <a:sym typeface="Proxima Nova"/>
            </a:endParaRPr>
          </a:p>
        </p:txBody>
      </p:sp>
      <p:sp>
        <p:nvSpPr>
          <p:cNvPr id="598" name="Google Shape;598;g25fc80ca776_0_188"/>
          <p:cNvSpPr txBox="1"/>
          <p:nvPr/>
        </p:nvSpPr>
        <p:spPr>
          <a:xfrm>
            <a:off x="0" y="126950"/>
            <a:ext cx="8092500" cy="861900"/>
          </a:xfrm>
          <a:prstGeom prst="rect">
            <a:avLst/>
          </a:prstGeom>
          <a:solidFill>
            <a:srgbClr val="CEF03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sp>
        <p:nvSpPr>
          <p:cNvPr id="599" name="Google Shape;599;g25fc80ca776_0_188"/>
          <p:cNvSpPr txBox="1"/>
          <p:nvPr/>
        </p:nvSpPr>
        <p:spPr>
          <a:xfrm>
            <a:off x="0" y="126950"/>
            <a:ext cx="7909200" cy="861900"/>
          </a:xfrm>
          <a:prstGeom prst="rect">
            <a:avLst/>
          </a:prstGeom>
          <a:solidFill>
            <a:srgbClr val="B5D33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cxnSp>
        <p:nvCxnSpPr>
          <p:cNvPr id="600" name="Google Shape;600;g25fc80ca776_0_188"/>
          <p:cNvCxnSpPr/>
          <p:nvPr/>
        </p:nvCxnSpPr>
        <p:spPr>
          <a:xfrm>
            <a:off x="0" y="126950"/>
            <a:ext cx="5116800" cy="13800"/>
          </a:xfrm>
          <a:prstGeom prst="straightConnector1">
            <a:avLst/>
          </a:prstGeom>
          <a:noFill/>
          <a:ln w="76200" cap="flat" cmpd="sng">
            <a:solidFill>
              <a:srgbClr val="2A3B78"/>
            </a:solidFill>
            <a:prstDash val="solid"/>
            <a:round/>
            <a:headEnd type="none" w="med" len="med"/>
            <a:tailEnd type="none" w="med" len="med"/>
          </a:ln>
        </p:spPr>
      </p:cxnSp>
      <p:sp>
        <p:nvSpPr>
          <p:cNvPr id="601" name="Google Shape;601;g25fc80ca776_0_188"/>
          <p:cNvSpPr txBox="1"/>
          <p:nvPr/>
        </p:nvSpPr>
        <p:spPr>
          <a:xfrm>
            <a:off x="574028" y="214977"/>
            <a:ext cx="61761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b="1">
                <a:latin typeface="Proxima Nova"/>
                <a:ea typeface="Proxima Nova"/>
                <a:cs typeface="Proxima Nova"/>
                <a:sym typeface="Proxima Nova"/>
              </a:rPr>
              <a:t>myFutureNC LEADERSHIP</a:t>
            </a:r>
            <a:endParaRPr sz="3300">
              <a:latin typeface="Proxima Nova"/>
              <a:ea typeface="Proxima Nova"/>
              <a:cs typeface="Proxima Nova"/>
              <a:sym typeface="Proxima Nova"/>
            </a:endParaRPr>
          </a:p>
        </p:txBody>
      </p:sp>
      <p:sp>
        <p:nvSpPr>
          <p:cNvPr id="602" name="Google Shape;602;g25fc80ca776_0_188"/>
          <p:cNvSpPr txBox="1"/>
          <p:nvPr/>
        </p:nvSpPr>
        <p:spPr>
          <a:xfrm>
            <a:off x="0" y="2664813"/>
            <a:ext cx="2849100" cy="39936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900" b="1">
                <a:solidFill>
                  <a:schemeClr val="dk1"/>
                </a:solidFill>
                <a:latin typeface="Proxima Nova"/>
                <a:ea typeface="Proxima Nova"/>
                <a:cs typeface="Proxima Nova"/>
                <a:sym typeface="Proxima Nova"/>
              </a:rPr>
              <a:t>Advisory Board of Commissioners Community College Presidents</a:t>
            </a:r>
            <a:endParaRPr sz="1900" b="1">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1500">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US">
                <a:solidFill>
                  <a:schemeClr val="dk1"/>
                </a:solidFill>
                <a:latin typeface="Proxima Nova"/>
                <a:ea typeface="Proxima Nova"/>
                <a:cs typeface="Proxima Nova"/>
                <a:sym typeface="Proxima Nova"/>
              </a:rPr>
              <a:t>Dr. Lisa Chapman</a:t>
            </a:r>
            <a:endParaRPr>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US">
                <a:solidFill>
                  <a:schemeClr val="dk1"/>
                </a:solidFill>
                <a:latin typeface="Proxima Nova"/>
                <a:ea typeface="Proxima Nova"/>
                <a:cs typeface="Proxima Nova"/>
                <a:sym typeface="Proxima Nova"/>
              </a:rPr>
              <a:t>Dr. Kandi Deitemeyer</a:t>
            </a:r>
            <a:endParaRPr>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US">
                <a:solidFill>
                  <a:schemeClr val="dk1"/>
                </a:solidFill>
                <a:latin typeface="Proxima Nova"/>
                <a:ea typeface="Proxima Nova"/>
                <a:cs typeface="Proxima Nova"/>
                <a:sym typeface="Proxima Nova"/>
              </a:rPr>
              <a:t>Dr. Jason Hurst</a:t>
            </a:r>
            <a:endParaRPr>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US">
                <a:solidFill>
                  <a:schemeClr val="dk1"/>
                </a:solidFill>
                <a:latin typeface="Proxima Nova"/>
                <a:ea typeface="Proxima Nova"/>
                <a:cs typeface="Proxima Nova"/>
                <a:sym typeface="Proxima Nova"/>
              </a:rPr>
              <a:t>Dr. Laura Leatherwood</a:t>
            </a:r>
            <a:endParaRPr>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US">
                <a:solidFill>
                  <a:schemeClr val="dk1"/>
                </a:solidFill>
                <a:latin typeface="Proxima Nova"/>
                <a:ea typeface="Proxima Nova"/>
                <a:cs typeface="Proxima Nova"/>
                <a:sym typeface="Proxima Nova"/>
              </a:rPr>
              <a:t>Dr. Amanda Lee</a:t>
            </a:r>
            <a:endParaRPr>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US">
                <a:solidFill>
                  <a:schemeClr val="dk1"/>
                </a:solidFill>
                <a:latin typeface="Proxima Nova"/>
                <a:ea typeface="Proxima Nova"/>
                <a:cs typeface="Proxima Nova"/>
                <a:sym typeface="Proxima Nova"/>
              </a:rPr>
              <a:t>Dr. Dale McInnis</a:t>
            </a:r>
            <a:endParaRPr>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US">
                <a:solidFill>
                  <a:schemeClr val="dk1"/>
                </a:solidFill>
                <a:latin typeface="Proxima Nova"/>
                <a:ea typeface="Proxima Nova"/>
                <a:cs typeface="Proxima Nova"/>
                <a:sym typeface="Proxima Nova"/>
              </a:rPr>
              <a:t>Dr. Mark Poarch</a:t>
            </a:r>
            <a:endParaRPr>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US">
                <a:solidFill>
                  <a:schemeClr val="dk1"/>
                </a:solidFill>
                <a:latin typeface="Proxima Nova"/>
                <a:ea typeface="Proxima Nova"/>
                <a:cs typeface="Proxima Nova"/>
                <a:sym typeface="Proxima Nova"/>
              </a:rPr>
              <a:t>Dr. Lawrence Rouse</a:t>
            </a:r>
            <a:endParaRPr>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None/>
            </a:pPr>
            <a:r>
              <a:rPr lang="en-US">
                <a:solidFill>
                  <a:schemeClr val="dk1"/>
                </a:solidFill>
                <a:latin typeface="Proxima Nova"/>
                <a:ea typeface="Proxima Nova"/>
                <a:cs typeface="Proxima Nova"/>
                <a:sym typeface="Proxima Nova"/>
              </a:rPr>
              <a:t>Dr. David Shockley</a:t>
            </a:r>
            <a:endParaRPr sz="2100">
              <a:solidFill>
                <a:schemeClr val="lt1"/>
              </a:solidFill>
              <a:latin typeface="Proxima Nova"/>
              <a:ea typeface="Proxima Nova"/>
              <a:cs typeface="Proxima Nova"/>
              <a:sym typeface="Proxima Nova"/>
            </a:endParaRPr>
          </a:p>
        </p:txBody>
      </p:sp>
      <p:cxnSp>
        <p:nvCxnSpPr>
          <p:cNvPr id="603" name="Google Shape;603;g25fc80ca776_0_188"/>
          <p:cNvCxnSpPr/>
          <p:nvPr/>
        </p:nvCxnSpPr>
        <p:spPr>
          <a:xfrm rot="10800000" flipH="1">
            <a:off x="286025" y="4177475"/>
            <a:ext cx="2225400" cy="20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267a4dc7e45_0_122"/>
          <p:cNvSpPr/>
          <p:nvPr/>
        </p:nvSpPr>
        <p:spPr>
          <a:xfrm>
            <a:off x="0" y="6600200"/>
            <a:ext cx="12192000" cy="257700"/>
          </a:xfrm>
          <a:prstGeom prst="rect">
            <a:avLst/>
          </a:prstGeom>
          <a:solidFill>
            <a:srgbClr val="2A3B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g267a4dc7e45_0_122"/>
          <p:cNvSpPr/>
          <p:nvPr/>
        </p:nvSpPr>
        <p:spPr>
          <a:xfrm>
            <a:off x="20325" y="4350375"/>
            <a:ext cx="3872700" cy="2249700"/>
          </a:xfrm>
          <a:prstGeom prst="rect">
            <a:avLst/>
          </a:prstGeom>
          <a:solidFill>
            <a:srgbClr val="2A3B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g267a4dc7e45_0_122"/>
          <p:cNvSpPr/>
          <p:nvPr/>
        </p:nvSpPr>
        <p:spPr>
          <a:xfrm>
            <a:off x="9082631" y="1878731"/>
            <a:ext cx="2469300" cy="1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611" name="Google Shape;611;g267a4dc7e45_0_122"/>
          <p:cNvSpPr txBox="1"/>
          <p:nvPr/>
        </p:nvSpPr>
        <p:spPr>
          <a:xfrm>
            <a:off x="3886200" y="298050"/>
            <a:ext cx="8383200" cy="861900"/>
          </a:xfrm>
          <a:prstGeom prst="rect">
            <a:avLst/>
          </a:prstGeom>
          <a:solidFill>
            <a:srgbClr val="CEF03C"/>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p:txBody>
      </p:sp>
      <p:sp>
        <p:nvSpPr>
          <p:cNvPr id="612" name="Google Shape;612;g267a4dc7e45_0_122"/>
          <p:cNvSpPr txBox="1"/>
          <p:nvPr/>
        </p:nvSpPr>
        <p:spPr>
          <a:xfrm>
            <a:off x="3886200" y="298050"/>
            <a:ext cx="8146800" cy="861900"/>
          </a:xfrm>
          <a:prstGeom prst="rect">
            <a:avLst/>
          </a:prstGeom>
          <a:solidFill>
            <a:srgbClr val="B5D33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chemeClr val="lt1"/>
              </a:solidFill>
              <a:latin typeface="Proxima Nova"/>
              <a:ea typeface="Proxima Nova"/>
              <a:cs typeface="Proxima Nova"/>
              <a:sym typeface="Proxima Nova"/>
            </a:endParaRPr>
          </a:p>
        </p:txBody>
      </p:sp>
      <p:cxnSp>
        <p:nvCxnSpPr>
          <p:cNvPr id="613" name="Google Shape;613;g267a4dc7e45_0_122"/>
          <p:cNvCxnSpPr/>
          <p:nvPr/>
        </p:nvCxnSpPr>
        <p:spPr>
          <a:xfrm rot="10800000" flipH="1">
            <a:off x="3886200" y="285150"/>
            <a:ext cx="8383200" cy="12900"/>
          </a:xfrm>
          <a:prstGeom prst="straightConnector1">
            <a:avLst/>
          </a:prstGeom>
          <a:noFill/>
          <a:ln w="76200" cap="flat" cmpd="sng">
            <a:solidFill>
              <a:srgbClr val="2A3B78"/>
            </a:solidFill>
            <a:prstDash val="solid"/>
            <a:round/>
            <a:headEnd type="none" w="sm" len="sm"/>
            <a:tailEnd type="none" w="sm" len="sm"/>
          </a:ln>
        </p:spPr>
      </p:cxnSp>
      <p:pic>
        <p:nvPicPr>
          <p:cNvPr id="614" name="Google Shape;614;g267a4dc7e45_0_122"/>
          <p:cNvPicPr preferRelativeResize="0"/>
          <p:nvPr/>
        </p:nvPicPr>
        <p:blipFill rotWithShape="1">
          <a:blip r:embed="rId3">
            <a:alphaModFix/>
          </a:blip>
          <a:srcRect/>
          <a:stretch/>
        </p:blipFill>
        <p:spPr>
          <a:xfrm>
            <a:off x="0" y="0"/>
            <a:ext cx="3872660" cy="4362450"/>
          </a:xfrm>
          <a:prstGeom prst="rect">
            <a:avLst/>
          </a:prstGeom>
          <a:noFill/>
          <a:ln>
            <a:noFill/>
          </a:ln>
        </p:spPr>
      </p:pic>
      <p:sp>
        <p:nvSpPr>
          <p:cNvPr id="615" name="Google Shape;615;g267a4dc7e45_0_122"/>
          <p:cNvSpPr txBox="1"/>
          <p:nvPr/>
        </p:nvSpPr>
        <p:spPr>
          <a:xfrm>
            <a:off x="285750" y="4510500"/>
            <a:ext cx="3181200" cy="221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FFFFFF"/>
                </a:solidFill>
                <a:latin typeface="Proxima Nova"/>
                <a:ea typeface="Proxima Nova"/>
                <a:cs typeface="Proxima Nova"/>
                <a:sym typeface="Proxima Nova"/>
              </a:rPr>
              <a:t>We believe a better educated North Carolina is the key to economic prosperity and upward mobility for all citizens.</a:t>
            </a:r>
            <a:endParaRPr sz="2200" b="0" i="0" u="none" strike="noStrike" cap="none">
              <a:solidFill>
                <a:srgbClr val="FFFFFF"/>
              </a:solidFill>
              <a:latin typeface="Proxima Nova"/>
              <a:ea typeface="Proxima Nova"/>
              <a:cs typeface="Proxima Nova"/>
              <a:sym typeface="Proxima Nova"/>
            </a:endParaRPr>
          </a:p>
        </p:txBody>
      </p:sp>
      <p:sp>
        <p:nvSpPr>
          <p:cNvPr id="616" name="Google Shape;616;g267a4dc7e45_0_122"/>
          <p:cNvSpPr txBox="1"/>
          <p:nvPr/>
        </p:nvSpPr>
        <p:spPr>
          <a:xfrm>
            <a:off x="4460225" y="2011425"/>
            <a:ext cx="7118100" cy="25629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3100"/>
              <a:buFont typeface="Arial"/>
              <a:buNone/>
            </a:pPr>
            <a:r>
              <a:rPr lang="en-US" sz="3100" b="1" i="0" u="none" strike="noStrike" cap="none">
                <a:solidFill>
                  <a:srgbClr val="000000"/>
                </a:solidFill>
                <a:latin typeface="Proxima Nova"/>
                <a:ea typeface="Proxima Nova"/>
                <a:cs typeface="Proxima Nova"/>
                <a:sym typeface="Proxima Nova"/>
              </a:rPr>
              <a:t>To achieve our goal, myFutureNC will:</a:t>
            </a:r>
            <a:endParaRPr sz="2700" b="0" i="0" u="none" strike="noStrike" cap="none">
              <a:solidFill>
                <a:srgbClr val="000000"/>
              </a:solidFill>
              <a:latin typeface="Proxima Nova"/>
              <a:ea typeface="Proxima Nova"/>
              <a:cs typeface="Proxima Nova"/>
              <a:sym typeface="Proxima Nova"/>
            </a:endParaRPr>
          </a:p>
          <a:p>
            <a:pPr marL="457200" marR="0" lvl="0" indent="-400050" algn="l" rtl="0">
              <a:lnSpc>
                <a:spcPct val="150000"/>
              </a:lnSpc>
              <a:spcBef>
                <a:spcPts val="0"/>
              </a:spcBef>
              <a:spcAft>
                <a:spcPts val="0"/>
              </a:spcAft>
              <a:buClr>
                <a:srgbClr val="000000"/>
              </a:buClr>
              <a:buSzPts val="2700"/>
              <a:buFont typeface="Proxima Nova"/>
              <a:buChar char="●"/>
            </a:pPr>
            <a:r>
              <a:rPr lang="en-US" sz="2700" b="0" i="0" u="none" strike="noStrike" cap="none">
                <a:solidFill>
                  <a:schemeClr val="dk1"/>
                </a:solidFill>
                <a:latin typeface="Proxima Nova"/>
                <a:ea typeface="Proxima Nova"/>
                <a:cs typeface="Proxima Nova"/>
                <a:sym typeface="Proxima Nova"/>
              </a:rPr>
              <a:t>Monitor &amp; Report Progress</a:t>
            </a:r>
            <a:endParaRPr sz="2700" b="0" i="0" u="none" strike="noStrike" cap="none">
              <a:solidFill>
                <a:schemeClr val="dk1"/>
              </a:solidFill>
              <a:latin typeface="Proxima Nova"/>
              <a:ea typeface="Proxima Nova"/>
              <a:cs typeface="Proxima Nova"/>
              <a:sym typeface="Proxima Nova"/>
            </a:endParaRPr>
          </a:p>
          <a:p>
            <a:pPr marL="457200" lvl="0" indent="-400050" algn="l" rtl="0">
              <a:lnSpc>
                <a:spcPct val="150000"/>
              </a:lnSpc>
              <a:spcBef>
                <a:spcPts val="0"/>
              </a:spcBef>
              <a:spcAft>
                <a:spcPts val="0"/>
              </a:spcAft>
              <a:buClr>
                <a:schemeClr val="dk1"/>
              </a:buClr>
              <a:buSzPts val="2700"/>
              <a:buFont typeface="Proxima Nova"/>
              <a:buChar char="●"/>
            </a:pPr>
            <a:r>
              <a:rPr lang="en-US" sz="2700">
                <a:solidFill>
                  <a:schemeClr val="dk1"/>
                </a:solidFill>
                <a:latin typeface="Proxima Nova"/>
                <a:ea typeface="Proxima Nova"/>
                <a:cs typeface="Proxima Nova"/>
                <a:sym typeface="Proxima Nova"/>
              </a:rPr>
              <a:t>Identify &amp; Advocate for Policy Solutions</a:t>
            </a:r>
            <a:endParaRPr sz="2700">
              <a:solidFill>
                <a:schemeClr val="dk1"/>
              </a:solidFill>
              <a:latin typeface="Proxima Nova"/>
              <a:ea typeface="Proxima Nova"/>
              <a:cs typeface="Proxima Nova"/>
              <a:sym typeface="Proxima Nova"/>
            </a:endParaRPr>
          </a:p>
          <a:p>
            <a:pPr marL="457200" lvl="0" indent="-400050" algn="l" rtl="0">
              <a:lnSpc>
                <a:spcPct val="150000"/>
              </a:lnSpc>
              <a:spcBef>
                <a:spcPts val="0"/>
              </a:spcBef>
              <a:spcAft>
                <a:spcPts val="0"/>
              </a:spcAft>
              <a:buClr>
                <a:schemeClr val="dk1"/>
              </a:buClr>
              <a:buSzPts val="2700"/>
              <a:buFont typeface="Proxima Nova"/>
              <a:buChar char="●"/>
            </a:pPr>
            <a:r>
              <a:rPr lang="en-US" sz="2700">
                <a:solidFill>
                  <a:schemeClr val="dk1"/>
                </a:solidFill>
                <a:latin typeface="Proxima Nova"/>
                <a:ea typeface="Proxima Nova"/>
                <a:cs typeface="Proxima Nova"/>
                <a:sym typeface="Proxima Nova"/>
              </a:rPr>
              <a:t>Accelerate Action</a:t>
            </a:r>
            <a:endParaRPr sz="2700">
              <a:solidFill>
                <a:schemeClr val="dk1"/>
              </a:solidFill>
              <a:latin typeface="Proxima Nova"/>
              <a:ea typeface="Proxima Nova"/>
              <a:cs typeface="Proxima Nova"/>
              <a:sym typeface="Proxima Nova"/>
            </a:endParaRPr>
          </a:p>
        </p:txBody>
      </p:sp>
      <p:pic>
        <p:nvPicPr>
          <p:cNvPr id="617" name="Google Shape;617;g267a4dc7e45_0_122"/>
          <p:cNvPicPr preferRelativeResize="0"/>
          <p:nvPr/>
        </p:nvPicPr>
        <p:blipFill rotWithShape="1">
          <a:blip r:embed="rId4">
            <a:alphaModFix/>
          </a:blip>
          <a:srcRect l="9157" t="29729" r="8928" b="27573"/>
          <a:stretch/>
        </p:blipFill>
        <p:spPr>
          <a:xfrm>
            <a:off x="9538204" y="5966640"/>
            <a:ext cx="2494874" cy="523201"/>
          </a:xfrm>
          <a:prstGeom prst="rect">
            <a:avLst/>
          </a:prstGeom>
          <a:noFill/>
          <a:ln>
            <a:noFill/>
          </a:ln>
        </p:spPr>
      </p:pic>
      <p:sp>
        <p:nvSpPr>
          <p:cNvPr id="618" name="Google Shape;618;g267a4dc7e45_0_122"/>
          <p:cNvSpPr txBox="1"/>
          <p:nvPr/>
        </p:nvSpPr>
        <p:spPr>
          <a:xfrm>
            <a:off x="4079224" y="386075"/>
            <a:ext cx="74766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Proxima Nova"/>
                <a:ea typeface="Proxima Nova"/>
                <a:cs typeface="Proxima Nova"/>
                <a:sym typeface="Proxima Nova"/>
              </a:rPr>
              <a:t>AN OPPORTUNITY FOR ALL</a:t>
            </a:r>
            <a:endParaRPr sz="33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g267a4dc7e45_0_510"/>
          <p:cNvPicPr preferRelativeResize="0"/>
          <p:nvPr/>
        </p:nvPicPr>
        <p:blipFill rotWithShape="1">
          <a:blip r:embed="rId3">
            <a:alphaModFix/>
          </a:blip>
          <a:srcRect/>
          <a:stretch/>
        </p:blipFill>
        <p:spPr>
          <a:xfrm>
            <a:off x="6663710" y="1984950"/>
            <a:ext cx="5528300" cy="4868961"/>
          </a:xfrm>
          <a:prstGeom prst="rect">
            <a:avLst/>
          </a:prstGeom>
          <a:noFill/>
          <a:ln>
            <a:noFill/>
          </a:ln>
        </p:spPr>
      </p:pic>
      <p:pic>
        <p:nvPicPr>
          <p:cNvPr id="624" name="Google Shape;624;g267a4dc7e45_0_510"/>
          <p:cNvPicPr preferRelativeResize="0"/>
          <p:nvPr/>
        </p:nvPicPr>
        <p:blipFill rotWithShape="1">
          <a:blip r:embed="rId4">
            <a:alphaModFix/>
          </a:blip>
          <a:srcRect t="5742" b="8161"/>
          <a:stretch/>
        </p:blipFill>
        <p:spPr>
          <a:xfrm>
            <a:off x="0" y="0"/>
            <a:ext cx="12192000" cy="2413950"/>
          </a:xfrm>
          <a:prstGeom prst="rect">
            <a:avLst/>
          </a:prstGeom>
          <a:noFill/>
          <a:ln>
            <a:noFill/>
          </a:ln>
        </p:spPr>
      </p:pic>
      <p:sp>
        <p:nvSpPr>
          <p:cNvPr id="625" name="Google Shape;625;g267a4dc7e45_0_510"/>
          <p:cNvSpPr txBox="1"/>
          <p:nvPr/>
        </p:nvSpPr>
        <p:spPr>
          <a:xfrm>
            <a:off x="183875" y="1142850"/>
            <a:ext cx="12192000" cy="1554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a:solidFill>
                  <a:schemeClr val="lt1"/>
                </a:solidFill>
                <a:latin typeface="Proxima Nova"/>
                <a:ea typeface="Proxima Nova"/>
                <a:cs typeface="Proxima Nova"/>
                <a:sym typeface="Proxima Nova"/>
              </a:rPr>
              <a:t>Monitor &amp; Report Progress</a:t>
            </a:r>
            <a:endParaRPr sz="4800" b="1" i="0" u="none" strike="noStrike" cap="none">
              <a:solidFill>
                <a:schemeClr val="lt1"/>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3900"/>
              <a:buFont typeface="Arial"/>
              <a:buNone/>
            </a:pPr>
            <a:endParaRPr sz="3900" b="0" i="0" u="none" strike="noStrike" cap="none">
              <a:solidFill>
                <a:srgbClr val="000000"/>
              </a:solidFill>
              <a:latin typeface="Proxima Nova"/>
              <a:ea typeface="Proxima Nova"/>
              <a:cs typeface="Proxima Nova"/>
              <a:sym typeface="Proxima Nova"/>
            </a:endParaRPr>
          </a:p>
        </p:txBody>
      </p:sp>
      <p:pic>
        <p:nvPicPr>
          <p:cNvPr id="626" name="Google Shape;626;g267a4dc7e45_0_510"/>
          <p:cNvPicPr preferRelativeResize="0"/>
          <p:nvPr/>
        </p:nvPicPr>
        <p:blipFill rotWithShape="1">
          <a:blip r:embed="rId5">
            <a:alphaModFix/>
          </a:blip>
          <a:srcRect t="7655"/>
          <a:stretch/>
        </p:blipFill>
        <p:spPr>
          <a:xfrm>
            <a:off x="328375" y="2579400"/>
            <a:ext cx="10036574" cy="3832050"/>
          </a:xfrm>
          <a:prstGeom prst="rect">
            <a:avLst/>
          </a:prstGeom>
          <a:noFill/>
          <a:ln>
            <a:noFill/>
          </a:ln>
        </p:spPr>
      </p:pic>
      <p:pic>
        <p:nvPicPr>
          <p:cNvPr id="627" name="Google Shape;627;g267a4dc7e45_0_510"/>
          <p:cNvPicPr preferRelativeResize="0"/>
          <p:nvPr/>
        </p:nvPicPr>
        <p:blipFill rotWithShape="1">
          <a:blip r:embed="rId6">
            <a:alphaModFix/>
          </a:blip>
          <a:srcRect l="9157" t="29729" r="8928" b="27573"/>
          <a:stretch/>
        </p:blipFill>
        <p:spPr>
          <a:xfrm>
            <a:off x="9538204" y="5966640"/>
            <a:ext cx="2494874" cy="5232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67a4dc7e45_0_497"/>
          <p:cNvSpPr/>
          <p:nvPr/>
        </p:nvSpPr>
        <p:spPr>
          <a:xfrm>
            <a:off x="9082631" y="1878731"/>
            <a:ext cx="2469300" cy="1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633" name="Google Shape;633;g267a4dc7e45_0_497"/>
          <p:cNvSpPr txBox="1"/>
          <p:nvPr/>
        </p:nvSpPr>
        <p:spPr>
          <a:xfrm>
            <a:off x="0" y="298050"/>
            <a:ext cx="11014200" cy="861900"/>
          </a:xfrm>
          <a:prstGeom prst="rect">
            <a:avLst/>
          </a:prstGeom>
          <a:solidFill>
            <a:srgbClr val="CEF03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sp>
        <p:nvSpPr>
          <p:cNvPr id="634" name="Google Shape;634;g267a4dc7e45_0_497"/>
          <p:cNvSpPr txBox="1"/>
          <p:nvPr/>
        </p:nvSpPr>
        <p:spPr>
          <a:xfrm>
            <a:off x="0" y="298050"/>
            <a:ext cx="10837500" cy="861900"/>
          </a:xfrm>
          <a:prstGeom prst="rect">
            <a:avLst/>
          </a:prstGeom>
          <a:solidFill>
            <a:srgbClr val="B5D33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2200" b="1">
              <a:solidFill>
                <a:schemeClr val="lt1"/>
              </a:solidFill>
              <a:latin typeface="Proxima Nova"/>
              <a:ea typeface="Proxima Nova"/>
              <a:cs typeface="Proxima Nova"/>
              <a:sym typeface="Proxima Nova"/>
            </a:endParaRPr>
          </a:p>
        </p:txBody>
      </p:sp>
      <p:cxnSp>
        <p:nvCxnSpPr>
          <p:cNvPr id="635" name="Google Shape;635;g267a4dc7e45_0_497"/>
          <p:cNvCxnSpPr/>
          <p:nvPr/>
        </p:nvCxnSpPr>
        <p:spPr>
          <a:xfrm>
            <a:off x="0" y="298050"/>
            <a:ext cx="5116800" cy="13800"/>
          </a:xfrm>
          <a:prstGeom prst="straightConnector1">
            <a:avLst/>
          </a:prstGeom>
          <a:noFill/>
          <a:ln w="76200" cap="flat" cmpd="sng">
            <a:solidFill>
              <a:srgbClr val="2A3B78"/>
            </a:solidFill>
            <a:prstDash val="solid"/>
            <a:round/>
            <a:headEnd type="none" w="med" len="med"/>
            <a:tailEnd type="none" w="med" len="med"/>
          </a:ln>
        </p:spPr>
      </p:cxnSp>
      <p:sp>
        <p:nvSpPr>
          <p:cNvPr id="636" name="Google Shape;636;g267a4dc7e45_0_497"/>
          <p:cNvSpPr txBox="1"/>
          <p:nvPr/>
        </p:nvSpPr>
        <p:spPr>
          <a:xfrm>
            <a:off x="574025" y="386075"/>
            <a:ext cx="94227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b="1">
                <a:latin typeface="Proxima Nova"/>
                <a:ea typeface="Proxima Nova"/>
                <a:cs typeface="Proxima Nova"/>
                <a:sym typeface="Proxima Nova"/>
              </a:rPr>
              <a:t>TRACKING TOWARDS 2 MILLION BY 2030</a:t>
            </a:r>
            <a:endParaRPr sz="3300">
              <a:latin typeface="Proxima Nova"/>
              <a:ea typeface="Proxima Nova"/>
              <a:cs typeface="Proxima Nova"/>
              <a:sym typeface="Proxima Nova"/>
            </a:endParaRPr>
          </a:p>
        </p:txBody>
      </p:sp>
      <p:sp>
        <p:nvSpPr>
          <p:cNvPr id="637" name="Google Shape;637;g267a4dc7e45_0_497"/>
          <p:cNvSpPr/>
          <p:nvPr/>
        </p:nvSpPr>
        <p:spPr>
          <a:xfrm>
            <a:off x="0" y="6600200"/>
            <a:ext cx="12192000" cy="257700"/>
          </a:xfrm>
          <a:prstGeom prst="rect">
            <a:avLst/>
          </a:prstGeom>
          <a:solidFill>
            <a:srgbClr val="2A3B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8" name="Google Shape;638;g267a4dc7e45_0_497"/>
          <p:cNvPicPr preferRelativeResize="0"/>
          <p:nvPr/>
        </p:nvPicPr>
        <p:blipFill>
          <a:blip r:embed="rId3">
            <a:alphaModFix/>
          </a:blip>
          <a:stretch>
            <a:fillRect/>
          </a:stretch>
        </p:blipFill>
        <p:spPr>
          <a:xfrm>
            <a:off x="634300" y="1251675"/>
            <a:ext cx="9465114" cy="5097663"/>
          </a:xfrm>
          <a:prstGeom prst="rect">
            <a:avLst/>
          </a:prstGeom>
          <a:noFill/>
          <a:ln>
            <a:noFill/>
          </a:ln>
        </p:spPr>
      </p:pic>
      <p:pic>
        <p:nvPicPr>
          <p:cNvPr id="639" name="Google Shape;639;g267a4dc7e45_0_497"/>
          <p:cNvPicPr preferRelativeResize="0"/>
          <p:nvPr/>
        </p:nvPicPr>
        <p:blipFill rotWithShape="1">
          <a:blip r:embed="rId4">
            <a:alphaModFix/>
          </a:blip>
          <a:srcRect l="9157" t="29728" r="8928" b="27576"/>
          <a:stretch/>
        </p:blipFill>
        <p:spPr>
          <a:xfrm>
            <a:off x="9538204" y="5966640"/>
            <a:ext cx="2494874" cy="5232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1365</Words>
  <Application>Microsoft Office PowerPoint</Application>
  <PresentationFormat>Widescreen</PresentationFormat>
  <Paragraphs>288</Paragraphs>
  <Slides>23</Slides>
  <Notes>23</Notes>
  <HiddenSlides>0</HiddenSlides>
  <MMClips>1</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23</vt:i4>
      </vt:variant>
    </vt:vector>
  </HeadingPairs>
  <TitlesOfParts>
    <vt:vector size="32" baseType="lpstr">
      <vt:lpstr>Calibri</vt:lpstr>
      <vt:lpstr>Proxima Nova</vt:lpstr>
      <vt:lpstr>Arial</vt:lpstr>
      <vt:lpstr>Georgia</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Carolina’s LEAKY Education PIPELINE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Cecilia Holden</dc:creator>
  <cp:lastModifiedBy>Caroline Hipple</cp:lastModifiedBy>
  <cp:revision>1</cp:revision>
  <dcterms:modified xsi:type="dcterms:W3CDTF">2023-08-31T00:42:52Z</dcterms:modified>
</cp:coreProperties>
</file>